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82" r:id="rId2"/>
    <p:sldId id="336" r:id="rId3"/>
    <p:sldId id="272" r:id="rId4"/>
    <p:sldId id="327" r:id="rId5"/>
    <p:sldId id="328" r:id="rId6"/>
    <p:sldId id="340" r:id="rId7"/>
    <p:sldId id="297" r:id="rId8"/>
    <p:sldId id="324" r:id="rId9"/>
    <p:sldId id="339" r:id="rId10"/>
    <p:sldId id="335" r:id="rId11"/>
    <p:sldId id="261" r:id="rId12"/>
    <p:sldId id="260" r:id="rId13"/>
    <p:sldId id="338" r:id="rId14"/>
    <p:sldId id="292" r:id="rId15"/>
    <p:sldId id="341" r:id="rId16"/>
    <p:sldId id="277" r:id="rId17"/>
    <p:sldId id="298" r:id="rId18"/>
    <p:sldId id="265" r:id="rId19"/>
  </p:sldIdLst>
  <p:sldSz cx="18288000" cy="85725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elvetica" panose="020B0604020202020204" pitchFamily="34" charset="0"/>
      <p:regular r:id="rId25"/>
      <p:bold r:id="rId26"/>
      <p:italic r:id="rId27"/>
      <p:boldItalic r:id="rId28"/>
    </p:embeddedFont>
    <p:embeddedFont>
      <p:font typeface="Norwester" panose="020B0604020202020204" charset="0"/>
      <p:regular r:id="rId29"/>
    </p:embeddedFont>
    <p:embeddedFont>
      <p:font typeface="Quicksan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AFBA"/>
    <a:srgbClr val="1D8C96"/>
    <a:srgbClr val="EEAF12"/>
    <a:srgbClr val="000000"/>
    <a:srgbClr val="EEEEEE"/>
    <a:srgbClr val="F2F2F2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DD5A9A-C345-46E1-BE83-9E98290E31CB}" v="91" dt="2022-06-27T03:48:39.7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3792" autoAdjust="0"/>
  </p:normalViewPr>
  <p:slideViewPr>
    <p:cSldViewPr>
      <p:cViewPr varScale="1">
        <p:scale>
          <a:sx n="42" d="100"/>
          <a:sy n="42" d="100"/>
        </p:scale>
        <p:origin x="64" y="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832"/>
    </p:cViewPr>
  </p:sorterViewPr>
  <p:notesViewPr>
    <p:cSldViewPr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Kejia" userId="c9aeb79eb7aa1b2a" providerId="LiveId" clId="{FCDD5A9A-C345-46E1-BE83-9E98290E31CB}"/>
    <pc:docChg chg="undo custSel addSld delSld modSld sldOrd">
      <pc:chgData name="Liu Kejia" userId="c9aeb79eb7aa1b2a" providerId="LiveId" clId="{FCDD5A9A-C345-46E1-BE83-9E98290E31CB}" dt="2022-06-27T03:49:38.733" v="3012" actId="14100"/>
      <pc:docMkLst>
        <pc:docMk/>
      </pc:docMkLst>
      <pc:sldChg chg="modSp mod">
        <pc:chgData name="Liu Kejia" userId="c9aeb79eb7aa1b2a" providerId="LiveId" clId="{FCDD5A9A-C345-46E1-BE83-9E98290E31CB}" dt="2022-06-27T03:06:40.322" v="1179" actId="732"/>
        <pc:sldMkLst>
          <pc:docMk/>
          <pc:sldMk cId="3702359338" sldId="261"/>
        </pc:sldMkLst>
        <pc:picChg chg="mod modCrop">
          <ac:chgData name="Liu Kejia" userId="c9aeb79eb7aa1b2a" providerId="LiveId" clId="{FCDD5A9A-C345-46E1-BE83-9E98290E31CB}" dt="2022-06-27T03:06:40.322" v="1179" actId="732"/>
          <ac:picMkLst>
            <pc:docMk/>
            <pc:sldMk cId="3702359338" sldId="261"/>
            <ac:picMk id="6" creationId="{A974D135-0E40-2696-035C-A837F044D913}"/>
          </ac:picMkLst>
        </pc:picChg>
      </pc:sldChg>
      <pc:sldChg chg="addSp modSp del mod modAnim">
        <pc:chgData name="Liu Kejia" userId="c9aeb79eb7aa1b2a" providerId="LiveId" clId="{FCDD5A9A-C345-46E1-BE83-9E98290E31CB}" dt="2022-06-27T03:18:15.628" v="1625" actId="47"/>
        <pc:sldMkLst>
          <pc:docMk/>
          <pc:sldMk cId="3590742662" sldId="263"/>
        </pc:sldMkLst>
        <pc:spChg chg="mod">
          <ac:chgData name="Liu Kejia" userId="c9aeb79eb7aa1b2a" providerId="LiveId" clId="{FCDD5A9A-C345-46E1-BE83-9E98290E31CB}" dt="2022-06-27T01:10:32.934" v="162" actId="1038"/>
          <ac:spMkLst>
            <pc:docMk/>
            <pc:sldMk cId="3590742662" sldId="263"/>
            <ac:spMk id="2" creationId="{2A2C2A24-168B-1685-E3E6-0505D937964D}"/>
          </ac:spMkLst>
        </pc:spChg>
        <pc:spChg chg="mod">
          <ac:chgData name="Liu Kejia" userId="c9aeb79eb7aa1b2a" providerId="LiveId" clId="{FCDD5A9A-C345-46E1-BE83-9E98290E31CB}" dt="2022-06-27T01:00:54.063" v="6" actId="20577"/>
          <ac:spMkLst>
            <pc:docMk/>
            <pc:sldMk cId="3590742662" sldId="263"/>
            <ac:spMk id="4" creationId="{B1AADD15-EF19-4140-88C7-FA18D3670B4A}"/>
          </ac:spMkLst>
        </pc:spChg>
        <pc:graphicFrameChg chg="modGraphic">
          <ac:chgData name="Liu Kejia" userId="c9aeb79eb7aa1b2a" providerId="LiveId" clId="{FCDD5A9A-C345-46E1-BE83-9E98290E31CB}" dt="2022-06-27T01:11:32.983" v="192" actId="12"/>
          <ac:graphicFrameMkLst>
            <pc:docMk/>
            <pc:sldMk cId="3590742662" sldId="263"/>
            <ac:graphicFrameMk id="3" creationId="{E0C5B2CB-60F0-F554-CB72-DDACB7F65184}"/>
          </ac:graphicFrameMkLst>
        </pc:graphicFrameChg>
        <pc:graphicFrameChg chg="mod modGraphic">
          <ac:chgData name="Liu Kejia" userId="c9aeb79eb7aa1b2a" providerId="LiveId" clId="{FCDD5A9A-C345-46E1-BE83-9E98290E31CB}" dt="2022-06-27T01:14:13.035" v="265" actId="20577"/>
          <ac:graphicFrameMkLst>
            <pc:docMk/>
            <pc:sldMk cId="3590742662" sldId="263"/>
            <ac:graphicFrameMk id="14" creationId="{EBB3C1F1-DF07-4C8A-AEA1-38BF40813A1F}"/>
          </ac:graphicFrameMkLst>
        </pc:graphicFrameChg>
        <pc:picChg chg="add mod">
          <ac:chgData name="Liu Kejia" userId="c9aeb79eb7aa1b2a" providerId="LiveId" clId="{FCDD5A9A-C345-46E1-BE83-9E98290E31CB}" dt="2022-06-27T01:03:20.035" v="30" actId="1076"/>
          <ac:picMkLst>
            <pc:docMk/>
            <pc:sldMk cId="3590742662" sldId="263"/>
            <ac:picMk id="12" creationId="{93608C9D-AFCF-7FC7-1ECC-FC6E5262B6C6}"/>
          </ac:picMkLst>
        </pc:picChg>
      </pc:sldChg>
      <pc:sldChg chg="del">
        <pc:chgData name="Liu Kejia" userId="c9aeb79eb7aa1b2a" providerId="LiveId" clId="{FCDD5A9A-C345-46E1-BE83-9E98290E31CB}" dt="2022-06-27T03:44:06.765" v="2710" actId="47"/>
        <pc:sldMkLst>
          <pc:docMk/>
          <pc:sldMk cId="3860310673" sldId="269"/>
        </pc:sldMkLst>
      </pc:sldChg>
      <pc:sldChg chg="addSp modSp mod ord">
        <pc:chgData name="Liu Kejia" userId="c9aeb79eb7aa1b2a" providerId="LiveId" clId="{FCDD5A9A-C345-46E1-BE83-9E98290E31CB}" dt="2022-06-27T03:48:03.795" v="2945" actId="1076"/>
        <pc:sldMkLst>
          <pc:docMk/>
          <pc:sldMk cId="924005674" sldId="277"/>
        </pc:sldMkLst>
        <pc:picChg chg="add mod">
          <ac:chgData name="Liu Kejia" userId="c9aeb79eb7aa1b2a" providerId="LiveId" clId="{FCDD5A9A-C345-46E1-BE83-9E98290E31CB}" dt="2022-06-27T03:48:03.795" v="2945" actId="1076"/>
          <ac:picMkLst>
            <pc:docMk/>
            <pc:sldMk cId="924005674" sldId="277"/>
            <ac:picMk id="10" creationId="{E317D830-600D-3B22-96B6-B70D0BB58B30}"/>
          </ac:picMkLst>
        </pc:picChg>
      </pc:sldChg>
      <pc:sldChg chg="addSp delSp modSp mod">
        <pc:chgData name="Liu Kejia" userId="c9aeb79eb7aa1b2a" providerId="LiveId" clId="{FCDD5A9A-C345-46E1-BE83-9E98290E31CB}" dt="2022-06-27T03:43:48.660" v="2707" actId="1036"/>
        <pc:sldMkLst>
          <pc:docMk/>
          <pc:sldMk cId="261447558" sldId="292"/>
        </pc:sldMkLst>
        <pc:spChg chg="add mod">
          <ac:chgData name="Liu Kejia" userId="c9aeb79eb7aa1b2a" providerId="LiveId" clId="{FCDD5A9A-C345-46E1-BE83-9E98290E31CB}" dt="2022-06-27T03:43:48.660" v="2707" actId="1036"/>
          <ac:spMkLst>
            <pc:docMk/>
            <pc:sldMk cId="261447558" sldId="292"/>
            <ac:spMk id="3" creationId="{26302049-8D06-47AF-232F-E03B116547AF}"/>
          </ac:spMkLst>
        </pc:spChg>
        <pc:spChg chg="del mod">
          <ac:chgData name="Liu Kejia" userId="c9aeb79eb7aa1b2a" providerId="LiveId" clId="{FCDD5A9A-C345-46E1-BE83-9E98290E31CB}" dt="2022-06-27T03:27:51.179" v="1914" actId="478"/>
          <ac:spMkLst>
            <pc:docMk/>
            <pc:sldMk cId="261447558" sldId="292"/>
            <ac:spMk id="18" creationId="{C17A9C04-4474-D69D-B0F4-FCF544B778B0}"/>
          </ac:spMkLst>
        </pc:spChg>
        <pc:spChg chg="add mod ord">
          <ac:chgData name="Liu Kejia" userId="c9aeb79eb7aa1b2a" providerId="LiveId" clId="{FCDD5A9A-C345-46E1-BE83-9E98290E31CB}" dt="2022-06-27T03:32:05.210" v="2042" actId="14100"/>
          <ac:spMkLst>
            <pc:docMk/>
            <pc:sldMk cId="261447558" sldId="292"/>
            <ac:spMk id="26" creationId="{8DB4C2EB-DDA5-1977-57D0-2210FB7D1FE9}"/>
          </ac:spMkLst>
        </pc:spChg>
        <pc:spChg chg="del">
          <ac:chgData name="Liu Kejia" userId="c9aeb79eb7aa1b2a" providerId="LiveId" clId="{FCDD5A9A-C345-46E1-BE83-9E98290E31CB}" dt="2022-06-27T03:30:26.730" v="2029" actId="478"/>
          <ac:spMkLst>
            <pc:docMk/>
            <pc:sldMk cId="261447558" sldId="292"/>
            <ac:spMk id="28" creationId="{F5E0AD02-DDF2-6BC3-9A5A-BD96C979B223}"/>
          </ac:spMkLst>
        </pc:spChg>
        <pc:spChg chg="del">
          <ac:chgData name="Liu Kejia" userId="c9aeb79eb7aa1b2a" providerId="LiveId" clId="{FCDD5A9A-C345-46E1-BE83-9E98290E31CB}" dt="2022-06-27T03:31:55.557" v="2041" actId="478"/>
          <ac:spMkLst>
            <pc:docMk/>
            <pc:sldMk cId="261447558" sldId="292"/>
            <ac:spMk id="29" creationId="{06ACEF25-E878-06F7-BC1A-895441540293}"/>
          </ac:spMkLst>
        </pc:spChg>
        <pc:spChg chg="del mod topLvl">
          <ac:chgData name="Liu Kejia" userId="c9aeb79eb7aa1b2a" providerId="LiveId" clId="{FCDD5A9A-C345-46E1-BE83-9E98290E31CB}" dt="2022-06-27T03:31:48.379" v="2039" actId="478"/>
          <ac:spMkLst>
            <pc:docMk/>
            <pc:sldMk cId="261447558" sldId="292"/>
            <ac:spMk id="32" creationId="{CC10AE49-48BC-3723-504D-85A1A4950985}"/>
          </ac:spMkLst>
        </pc:spChg>
        <pc:spChg chg="mod">
          <ac:chgData name="Liu Kejia" userId="c9aeb79eb7aa1b2a" providerId="LiveId" clId="{FCDD5A9A-C345-46E1-BE83-9E98290E31CB}" dt="2022-06-27T03:29:54.676" v="2023" actId="1037"/>
          <ac:spMkLst>
            <pc:docMk/>
            <pc:sldMk cId="261447558" sldId="292"/>
            <ac:spMk id="34" creationId="{430F72A6-8D99-E240-ABF6-1C933DA3F046}"/>
          </ac:spMkLst>
        </pc:spChg>
        <pc:spChg chg="del topLvl">
          <ac:chgData name="Liu Kejia" userId="c9aeb79eb7aa1b2a" providerId="LiveId" clId="{FCDD5A9A-C345-46E1-BE83-9E98290E31CB}" dt="2022-06-27T03:31:52.154" v="2040" actId="478"/>
          <ac:spMkLst>
            <pc:docMk/>
            <pc:sldMk cId="261447558" sldId="292"/>
            <ac:spMk id="35" creationId="{119020C9-27A3-6C9E-20F0-A79517CB9F12}"/>
          </ac:spMkLst>
        </pc:spChg>
        <pc:spChg chg="del mod topLvl">
          <ac:chgData name="Liu Kejia" userId="c9aeb79eb7aa1b2a" providerId="LiveId" clId="{FCDD5A9A-C345-46E1-BE83-9E98290E31CB}" dt="2022-06-27T03:31:43.840" v="2037" actId="478"/>
          <ac:spMkLst>
            <pc:docMk/>
            <pc:sldMk cId="261447558" sldId="292"/>
            <ac:spMk id="37" creationId="{9F03A586-F8A9-3532-712A-E414246E3804}"/>
          </ac:spMkLst>
        </pc:spChg>
        <pc:spChg chg="del topLvl">
          <ac:chgData name="Liu Kejia" userId="c9aeb79eb7aa1b2a" providerId="LiveId" clId="{FCDD5A9A-C345-46E1-BE83-9E98290E31CB}" dt="2022-06-27T03:31:46.582" v="2038" actId="478"/>
          <ac:spMkLst>
            <pc:docMk/>
            <pc:sldMk cId="261447558" sldId="292"/>
            <ac:spMk id="38" creationId="{6EC63A37-2DA2-DA21-0011-A663141F4830}"/>
          </ac:spMkLst>
        </pc:spChg>
        <pc:spChg chg="add mod">
          <ac:chgData name="Liu Kejia" userId="c9aeb79eb7aa1b2a" providerId="LiveId" clId="{FCDD5A9A-C345-46E1-BE83-9E98290E31CB}" dt="2022-06-27T03:43:15.161" v="2680" actId="1037"/>
          <ac:spMkLst>
            <pc:docMk/>
            <pc:sldMk cId="261447558" sldId="292"/>
            <ac:spMk id="40" creationId="{5B83C071-B4AD-7256-E859-D974BDAF7D0C}"/>
          </ac:spMkLst>
        </pc:spChg>
        <pc:spChg chg="add mod">
          <ac:chgData name="Liu Kejia" userId="c9aeb79eb7aa1b2a" providerId="LiveId" clId="{FCDD5A9A-C345-46E1-BE83-9E98290E31CB}" dt="2022-06-27T03:43:33.290" v="2694" actId="1037"/>
          <ac:spMkLst>
            <pc:docMk/>
            <pc:sldMk cId="261447558" sldId="292"/>
            <ac:spMk id="42" creationId="{DF309B40-5CE0-335E-CBCD-1FE349C01A34}"/>
          </ac:spMkLst>
        </pc:spChg>
        <pc:grpChg chg="del">
          <ac:chgData name="Liu Kejia" userId="c9aeb79eb7aa1b2a" providerId="LiveId" clId="{FCDD5A9A-C345-46E1-BE83-9E98290E31CB}" dt="2022-06-27T03:31:48.379" v="2039" actId="478"/>
          <ac:grpSpMkLst>
            <pc:docMk/>
            <pc:sldMk cId="261447558" sldId="292"/>
            <ac:grpSpMk id="31" creationId="{E65A8A17-49E5-532D-73D2-5CA7300C1864}"/>
          </ac:grpSpMkLst>
        </pc:grpChg>
        <pc:grpChg chg="del">
          <ac:chgData name="Liu Kejia" userId="c9aeb79eb7aa1b2a" providerId="LiveId" clId="{FCDD5A9A-C345-46E1-BE83-9E98290E31CB}" dt="2022-06-27T03:31:43.840" v="2037" actId="478"/>
          <ac:grpSpMkLst>
            <pc:docMk/>
            <pc:sldMk cId="261447558" sldId="292"/>
            <ac:grpSpMk id="36" creationId="{6C73C13A-25CB-A58D-4C49-811937047699}"/>
          </ac:grpSpMkLst>
        </pc:grpChg>
        <pc:picChg chg="mod ord">
          <ac:chgData name="Liu Kejia" userId="c9aeb79eb7aa1b2a" providerId="LiveId" clId="{FCDD5A9A-C345-46E1-BE83-9E98290E31CB}" dt="2022-06-27T03:32:36.547" v="2115" actId="1076"/>
          <ac:picMkLst>
            <pc:docMk/>
            <pc:sldMk cId="261447558" sldId="292"/>
            <ac:picMk id="27" creationId="{3ED748D5-5665-BB3F-3F5D-E249AAE5B81F}"/>
          </ac:picMkLst>
        </pc:picChg>
        <pc:picChg chg="add del">
          <ac:chgData name="Liu Kejia" userId="c9aeb79eb7aa1b2a" providerId="LiveId" clId="{FCDD5A9A-C345-46E1-BE83-9E98290E31CB}" dt="2022-06-27T03:30:35.009" v="2031" actId="478"/>
          <ac:picMkLst>
            <pc:docMk/>
            <pc:sldMk cId="261447558" sldId="292"/>
            <ac:picMk id="39" creationId="{BA3B35BA-E7B2-78C6-58F3-8BA25760FB92}"/>
          </ac:picMkLst>
        </pc:picChg>
        <pc:picChg chg="mod ord">
          <ac:chgData name="Liu Kejia" userId="c9aeb79eb7aa1b2a" providerId="LiveId" clId="{FCDD5A9A-C345-46E1-BE83-9E98290E31CB}" dt="2022-06-27T03:43:42.209" v="2698" actId="1038"/>
          <ac:picMkLst>
            <pc:docMk/>
            <pc:sldMk cId="261447558" sldId="292"/>
            <ac:picMk id="41" creationId="{1C137BA5-FC5F-B031-054E-617740401E89}"/>
          </ac:picMkLst>
        </pc:picChg>
        <pc:picChg chg="add del">
          <ac:chgData name="Liu Kejia" userId="c9aeb79eb7aa1b2a" providerId="LiveId" clId="{FCDD5A9A-C345-46E1-BE83-9E98290E31CB}" dt="2022-06-27T03:31:41.375" v="2036" actId="478"/>
          <ac:picMkLst>
            <pc:docMk/>
            <pc:sldMk cId="261447558" sldId="292"/>
            <ac:picMk id="55" creationId="{76D91D8A-ACAB-4A11-8522-261A0A00D31A}"/>
          </ac:picMkLst>
        </pc:picChg>
      </pc:sldChg>
      <pc:sldChg chg="addSp delSp modSp mod">
        <pc:chgData name="Liu Kejia" userId="c9aeb79eb7aa1b2a" providerId="LiveId" clId="{FCDD5A9A-C345-46E1-BE83-9E98290E31CB}" dt="2022-06-27T03:25:52.412" v="1895" actId="14100"/>
        <pc:sldMkLst>
          <pc:docMk/>
          <pc:sldMk cId="3801646444" sldId="297"/>
        </pc:sldMkLst>
        <pc:spChg chg="mod">
          <ac:chgData name="Liu Kejia" userId="c9aeb79eb7aa1b2a" providerId="LiveId" clId="{FCDD5A9A-C345-46E1-BE83-9E98290E31CB}" dt="2022-06-27T02:39:40.005" v="404" actId="1036"/>
          <ac:spMkLst>
            <pc:docMk/>
            <pc:sldMk cId="3801646444" sldId="297"/>
            <ac:spMk id="3" creationId="{7D3B0D5C-0AEC-2DE8-4D7D-A2FE0D678439}"/>
          </ac:spMkLst>
        </pc:spChg>
        <pc:spChg chg="del">
          <ac:chgData name="Liu Kejia" userId="c9aeb79eb7aa1b2a" providerId="LiveId" clId="{FCDD5A9A-C345-46E1-BE83-9E98290E31CB}" dt="2022-06-27T02:39:59.346" v="426" actId="478"/>
          <ac:spMkLst>
            <pc:docMk/>
            <pc:sldMk cId="3801646444" sldId="297"/>
            <ac:spMk id="5" creationId="{AE75456A-AD8C-6E1A-5ADE-60FB264B9418}"/>
          </ac:spMkLst>
        </pc:spChg>
        <pc:spChg chg="del">
          <ac:chgData name="Liu Kejia" userId="c9aeb79eb7aa1b2a" providerId="LiveId" clId="{FCDD5A9A-C345-46E1-BE83-9E98290E31CB}" dt="2022-06-27T03:25:33.942" v="1816" actId="478"/>
          <ac:spMkLst>
            <pc:docMk/>
            <pc:sldMk cId="3801646444" sldId="297"/>
            <ac:spMk id="6" creationId="{E5133389-0FA6-FBC1-197B-CBB753C20753}"/>
          </ac:spMkLst>
        </pc:spChg>
        <pc:spChg chg="add del mod">
          <ac:chgData name="Liu Kejia" userId="c9aeb79eb7aa1b2a" providerId="LiveId" clId="{FCDD5A9A-C345-46E1-BE83-9E98290E31CB}" dt="2022-06-27T03:25:40.629" v="1820" actId="478"/>
          <ac:spMkLst>
            <pc:docMk/>
            <pc:sldMk cId="3801646444" sldId="297"/>
            <ac:spMk id="9" creationId="{5295857E-F68B-5FCD-9E3B-62359E136F17}"/>
          </ac:spMkLst>
        </pc:spChg>
        <pc:spChg chg="add del mod">
          <ac:chgData name="Liu Kejia" userId="c9aeb79eb7aa1b2a" providerId="LiveId" clId="{FCDD5A9A-C345-46E1-BE83-9E98290E31CB}" dt="2022-06-27T02:42:05.407" v="584" actId="478"/>
          <ac:spMkLst>
            <pc:docMk/>
            <pc:sldMk cId="3801646444" sldId="297"/>
            <ac:spMk id="10" creationId="{2EE50A60-3B89-4EB6-3CDD-2612E9B827A1}"/>
          </ac:spMkLst>
        </pc:spChg>
        <pc:spChg chg="del">
          <ac:chgData name="Liu Kejia" userId="c9aeb79eb7aa1b2a" providerId="LiveId" clId="{FCDD5A9A-C345-46E1-BE83-9E98290E31CB}" dt="2022-06-27T02:39:49.346" v="412" actId="478"/>
          <ac:spMkLst>
            <pc:docMk/>
            <pc:sldMk cId="3801646444" sldId="297"/>
            <ac:spMk id="16" creationId="{B5DBAC8D-8F21-1913-BA99-49261AC0FB80}"/>
          </ac:spMkLst>
        </pc:spChg>
        <pc:spChg chg="del">
          <ac:chgData name="Liu Kejia" userId="c9aeb79eb7aa1b2a" providerId="LiveId" clId="{FCDD5A9A-C345-46E1-BE83-9E98290E31CB}" dt="2022-06-27T02:39:46.945" v="411" actId="478"/>
          <ac:spMkLst>
            <pc:docMk/>
            <pc:sldMk cId="3801646444" sldId="297"/>
            <ac:spMk id="20" creationId="{CB29F6B0-3BDA-E1CA-2A73-C695AEEA055C}"/>
          </ac:spMkLst>
        </pc:spChg>
        <pc:spChg chg="del">
          <ac:chgData name="Liu Kejia" userId="c9aeb79eb7aa1b2a" providerId="LiveId" clId="{FCDD5A9A-C345-46E1-BE83-9E98290E31CB}" dt="2022-06-27T03:25:20.351" v="1812" actId="478"/>
          <ac:spMkLst>
            <pc:docMk/>
            <pc:sldMk cId="3801646444" sldId="297"/>
            <ac:spMk id="21" creationId="{204D36BC-5664-DA28-5524-EDF0390A2C13}"/>
          </ac:spMkLst>
        </pc:spChg>
        <pc:spChg chg="mod">
          <ac:chgData name="Liu Kejia" userId="c9aeb79eb7aa1b2a" providerId="LiveId" clId="{FCDD5A9A-C345-46E1-BE83-9E98290E31CB}" dt="2022-06-27T03:25:28.081" v="1815" actId="20577"/>
          <ac:spMkLst>
            <pc:docMk/>
            <pc:sldMk cId="3801646444" sldId="297"/>
            <ac:spMk id="25" creationId="{F2CB93D2-8058-B815-5DCC-51AF9D0D6D89}"/>
          </ac:spMkLst>
        </pc:spChg>
        <pc:spChg chg="mod">
          <ac:chgData name="Liu Kejia" userId="c9aeb79eb7aa1b2a" providerId="LiveId" clId="{FCDD5A9A-C345-46E1-BE83-9E98290E31CB}" dt="2022-06-27T02:41:00.472" v="486" actId="1037"/>
          <ac:spMkLst>
            <pc:docMk/>
            <pc:sldMk cId="3801646444" sldId="297"/>
            <ac:spMk id="34" creationId="{430F72A6-8D99-E240-ABF6-1C933DA3F046}"/>
          </ac:spMkLst>
        </pc:spChg>
        <pc:spChg chg="mod">
          <ac:chgData name="Liu Kejia" userId="c9aeb79eb7aa1b2a" providerId="LiveId" clId="{FCDD5A9A-C345-46E1-BE83-9E98290E31CB}" dt="2022-06-27T03:25:23.596" v="1814" actId="478"/>
          <ac:spMkLst>
            <pc:docMk/>
            <pc:sldMk cId="3801646444" sldId="297"/>
            <ac:spMk id="57" creationId="{FC9BFBFB-9C1F-77DE-04E4-20D6D48B5A08}"/>
          </ac:spMkLst>
        </pc:spChg>
        <pc:spChg chg="mod">
          <ac:chgData name="Liu Kejia" userId="c9aeb79eb7aa1b2a" providerId="LiveId" clId="{FCDD5A9A-C345-46E1-BE83-9E98290E31CB}" dt="2022-06-27T03:25:23.596" v="1814" actId="478"/>
          <ac:spMkLst>
            <pc:docMk/>
            <pc:sldMk cId="3801646444" sldId="297"/>
            <ac:spMk id="58" creationId="{EE69A21C-FAA8-5847-D60A-6281D715F1FB}"/>
          </ac:spMkLst>
        </pc:spChg>
        <pc:spChg chg="mod">
          <ac:chgData name="Liu Kejia" userId="c9aeb79eb7aa1b2a" providerId="LiveId" clId="{FCDD5A9A-C345-46E1-BE83-9E98290E31CB}" dt="2022-06-27T03:25:23.596" v="1814" actId="478"/>
          <ac:spMkLst>
            <pc:docMk/>
            <pc:sldMk cId="3801646444" sldId="297"/>
            <ac:spMk id="65" creationId="{4DC221A9-D782-69EB-53E2-719196EF8190}"/>
          </ac:spMkLst>
        </pc:spChg>
        <pc:spChg chg="del mod">
          <ac:chgData name="Liu Kejia" userId="c9aeb79eb7aa1b2a" providerId="LiveId" clId="{FCDD5A9A-C345-46E1-BE83-9E98290E31CB}" dt="2022-06-27T03:25:23.596" v="1814" actId="478"/>
          <ac:spMkLst>
            <pc:docMk/>
            <pc:sldMk cId="3801646444" sldId="297"/>
            <ac:spMk id="66" creationId="{2529DA6E-0BB0-657F-0027-675C7A3D0BC2}"/>
          </ac:spMkLst>
        </pc:spChg>
        <pc:spChg chg="del">
          <ac:chgData name="Liu Kejia" userId="c9aeb79eb7aa1b2a" providerId="LiveId" clId="{FCDD5A9A-C345-46E1-BE83-9E98290E31CB}" dt="2022-06-27T03:25:22.705" v="1813" actId="478"/>
          <ac:spMkLst>
            <pc:docMk/>
            <pc:sldMk cId="3801646444" sldId="297"/>
            <ac:spMk id="67" creationId="{E53D3B5C-09FF-976C-85E8-E7AC46227C1C}"/>
          </ac:spMkLst>
        </pc:spChg>
        <pc:spChg chg="mod">
          <ac:chgData name="Liu Kejia" userId="c9aeb79eb7aa1b2a" providerId="LiveId" clId="{FCDD5A9A-C345-46E1-BE83-9E98290E31CB}" dt="2022-06-27T03:25:23.596" v="1814" actId="478"/>
          <ac:spMkLst>
            <pc:docMk/>
            <pc:sldMk cId="3801646444" sldId="297"/>
            <ac:spMk id="68" creationId="{BEFA7FE4-9D67-4052-52FB-AC95845E2170}"/>
          </ac:spMkLst>
        </pc:spChg>
        <pc:spChg chg="mod">
          <ac:chgData name="Liu Kejia" userId="c9aeb79eb7aa1b2a" providerId="LiveId" clId="{FCDD5A9A-C345-46E1-BE83-9E98290E31CB}" dt="2022-06-27T03:25:23.596" v="1814" actId="478"/>
          <ac:spMkLst>
            <pc:docMk/>
            <pc:sldMk cId="3801646444" sldId="297"/>
            <ac:spMk id="69" creationId="{7F29226D-EB95-2343-28EC-73B911116CB1}"/>
          </ac:spMkLst>
        </pc:spChg>
        <pc:spChg chg="mod">
          <ac:chgData name="Liu Kejia" userId="c9aeb79eb7aa1b2a" providerId="LiveId" clId="{FCDD5A9A-C345-46E1-BE83-9E98290E31CB}" dt="2022-06-27T03:25:23.596" v="1814" actId="478"/>
          <ac:spMkLst>
            <pc:docMk/>
            <pc:sldMk cId="3801646444" sldId="297"/>
            <ac:spMk id="70" creationId="{7816D780-2825-FF88-4262-38023315A31A}"/>
          </ac:spMkLst>
        </pc:spChg>
        <pc:spChg chg="mod">
          <ac:chgData name="Liu Kejia" userId="c9aeb79eb7aa1b2a" providerId="LiveId" clId="{FCDD5A9A-C345-46E1-BE83-9E98290E31CB}" dt="2022-06-27T03:25:23.596" v="1814" actId="478"/>
          <ac:spMkLst>
            <pc:docMk/>
            <pc:sldMk cId="3801646444" sldId="297"/>
            <ac:spMk id="71" creationId="{87C2E6A4-611C-45E7-4A8C-DE868046ECBF}"/>
          </ac:spMkLst>
        </pc:spChg>
        <pc:spChg chg="mod">
          <ac:chgData name="Liu Kejia" userId="c9aeb79eb7aa1b2a" providerId="LiveId" clId="{FCDD5A9A-C345-46E1-BE83-9E98290E31CB}" dt="2022-06-27T03:25:23.596" v="1814" actId="478"/>
          <ac:spMkLst>
            <pc:docMk/>
            <pc:sldMk cId="3801646444" sldId="297"/>
            <ac:spMk id="72" creationId="{20E5D938-8A7E-4FBA-D2EE-5CF079658C44}"/>
          </ac:spMkLst>
        </pc:spChg>
        <pc:spChg chg="mod">
          <ac:chgData name="Liu Kejia" userId="c9aeb79eb7aa1b2a" providerId="LiveId" clId="{FCDD5A9A-C345-46E1-BE83-9E98290E31CB}" dt="2022-06-27T03:25:23.596" v="1814" actId="478"/>
          <ac:spMkLst>
            <pc:docMk/>
            <pc:sldMk cId="3801646444" sldId="297"/>
            <ac:spMk id="73" creationId="{88AE18FC-4EF9-43DF-9D32-7336B3708E28}"/>
          </ac:spMkLst>
        </pc:spChg>
        <pc:spChg chg="mod">
          <ac:chgData name="Liu Kejia" userId="c9aeb79eb7aa1b2a" providerId="LiveId" clId="{FCDD5A9A-C345-46E1-BE83-9E98290E31CB}" dt="2022-06-27T03:25:23.596" v="1814" actId="478"/>
          <ac:spMkLst>
            <pc:docMk/>
            <pc:sldMk cId="3801646444" sldId="297"/>
            <ac:spMk id="75" creationId="{E902E7B7-AEBC-DEB3-631B-76806F4CF760}"/>
          </ac:spMkLst>
        </pc:spChg>
        <pc:spChg chg="mod">
          <ac:chgData name="Liu Kejia" userId="c9aeb79eb7aa1b2a" providerId="LiveId" clId="{FCDD5A9A-C345-46E1-BE83-9E98290E31CB}" dt="2022-06-27T03:25:23.596" v="1814" actId="478"/>
          <ac:spMkLst>
            <pc:docMk/>
            <pc:sldMk cId="3801646444" sldId="297"/>
            <ac:spMk id="76" creationId="{69A29D48-C3EF-D63B-3B0A-9F3967678798}"/>
          </ac:spMkLst>
        </pc:spChg>
        <pc:spChg chg="mod">
          <ac:chgData name="Liu Kejia" userId="c9aeb79eb7aa1b2a" providerId="LiveId" clId="{FCDD5A9A-C345-46E1-BE83-9E98290E31CB}" dt="2022-06-27T03:25:23.596" v="1814" actId="478"/>
          <ac:spMkLst>
            <pc:docMk/>
            <pc:sldMk cId="3801646444" sldId="297"/>
            <ac:spMk id="77" creationId="{9FA332FD-B979-2060-74E6-488123BA1846}"/>
          </ac:spMkLst>
        </pc:spChg>
        <pc:spChg chg="mod">
          <ac:chgData name="Liu Kejia" userId="c9aeb79eb7aa1b2a" providerId="LiveId" clId="{FCDD5A9A-C345-46E1-BE83-9E98290E31CB}" dt="2022-06-27T03:25:23.596" v="1814" actId="478"/>
          <ac:spMkLst>
            <pc:docMk/>
            <pc:sldMk cId="3801646444" sldId="297"/>
            <ac:spMk id="78" creationId="{1520CBFA-F9C7-A82E-5C71-3D8A1D2D51A8}"/>
          </ac:spMkLst>
        </pc:spChg>
        <pc:spChg chg="mod">
          <ac:chgData name="Liu Kejia" userId="c9aeb79eb7aa1b2a" providerId="LiveId" clId="{FCDD5A9A-C345-46E1-BE83-9E98290E31CB}" dt="2022-06-27T01:24:41.402" v="353" actId="20577"/>
          <ac:spMkLst>
            <pc:docMk/>
            <pc:sldMk cId="3801646444" sldId="297"/>
            <ac:spMk id="81" creationId="{9953DD63-AEDD-AC10-A4AA-840C416CC9DE}"/>
          </ac:spMkLst>
        </pc:spChg>
        <pc:spChg chg="add mod">
          <ac:chgData name="Liu Kejia" userId="c9aeb79eb7aa1b2a" providerId="LiveId" clId="{FCDD5A9A-C345-46E1-BE83-9E98290E31CB}" dt="2022-06-27T02:44:00.593" v="634" actId="20577"/>
          <ac:spMkLst>
            <pc:docMk/>
            <pc:sldMk cId="3801646444" sldId="297"/>
            <ac:spMk id="108" creationId="{85E94171-E169-3FD1-FB50-FFA4771D6C7A}"/>
          </ac:spMkLst>
        </pc:spChg>
        <pc:grpChg chg="del">
          <ac:chgData name="Liu Kejia" userId="c9aeb79eb7aa1b2a" providerId="LiveId" clId="{FCDD5A9A-C345-46E1-BE83-9E98290E31CB}" dt="2022-06-27T03:25:34.921" v="1817" actId="478"/>
          <ac:grpSpMkLst>
            <pc:docMk/>
            <pc:sldMk cId="3801646444" sldId="297"/>
            <ac:grpSpMk id="22" creationId="{DFBFC25A-3771-44C1-8B14-D975C6073704}"/>
          </ac:grpSpMkLst>
        </pc:grpChg>
        <pc:grpChg chg="del mod">
          <ac:chgData name="Liu Kejia" userId="c9aeb79eb7aa1b2a" providerId="LiveId" clId="{FCDD5A9A-C345-46E1-BE83-9E98290E31CB}" dt="2022-06-27T03:25:37.372" v="1818" actId="478"/>
          <ac:grpSpMkLst>
            <pc:docMk/>
            <pc:sldMk cId="3801646444" sldId="297"/>
            <ac:grpSpMk id="54" creationId="{9D502FF0-6B0D-8216-F45F-0731BC586729}"/>
          </ac:grpSpMkLst>
        </pc:grpChg>
        <pc:grpChg chg="mod">
          <ac:chgData name="Liu Kejia" userId="c9aeb79eb7aa1b2a" providerId="LiveId" clId="{FCDD5A9A-C345-46E1-BE83-9E98290E31CB}" dt="2022-06-27T03:25:23.596" v="1814" actId="478"/>
          <ac:grpSpMkLst>
            <pc:docMk/>
            <pc:sldMk cId="3801646444" sldId="297"/>
            <ac:grpSpMk id="56" creationId="{75C0C0FA-F4B6-ACD8-7410-3D5D67CEE41A}"/>
          </ac:grpSpMkLst>
        </pc:grpChg>
        <pc:grpChg chg="mod">
          <ac:chgData name="Liu Kejia" userId="c9aeb79eb7aa1b2a" providerId="LiveId" clId="{FCDD5A9A-C345-46E1-BE83-9E98290E31CB}" dt="2022-06-27T03:25:23.596" v="1814" actId="478"/>
          <ac:grpSpMkLst>
            <pc:docMk/>
            <pc:sldMk cId="3801646444" sldId="297"/>
            <ac:grpSpMk id="59" creationId="{3A77132F-DC85-6EFD-5620-259F18D71D04}"/>
          </ac:grpSpMkLst>
        </pc:grpChg>
        <pc:grpChg chg="mod">
          <ac:chgData name="Liu Kejia" userId="c9aeb79eb7aa1b2a" providerId="LiveId" clId="{FCDD5A9A-C345-46E1-BE83-9E98290E31CB}" dt="2022-06-27T03:25:23.596" v="1814" actId="478"/>
          <ac:grpSpMkLst>
            <pc:docMk/>
            <pc:sldMk cId="3801646444" sldId="297"/>
            <ac:grpSpMk id="60" creationId="{A5B4DA55-8DCF-6134-D485-00E155DAB430}"/>
          </ac:grpSpMkLst>
        </pc:grpChg>
        <pc:grpChg chg="mod">
          <ac:chgData name="Liu Kejia" userId="c9aeb79eb7aa1b2a" providerId="LiveId" clId="{FCDD5A9A-C345-46E1-BE83-9E98290E31CB}" dt="2022-06-27T03:25:23.596" v="1814" actId="478"/>
          <ac:grpSpMkLst>
            <pc:docMk/>
            <pc:sldMk cId="3801646444" sldId="297"/>
            <ac:grpSpMk id="61" creationId="{AF5A318E-66C4-EA2A-2D81-A4EBCA4F976B}"/>
          </ac:grpSpMkLst>
        </pc:grpChg>
        <pc:grpChg chg="mod">
          <ac:chgData name="Liu Kejia" userId="c9aeb79eb7aa1b2a" providerId="LiveId" clId="{FCDD5A9A-C345-46E1-BE83-9E98290E31CB}" dt="2022-06-27T03:25:23.596" v="1814" actId="478"/>
          <ac:grpSpMkLst>
            <pc:docMk/>
            <pc:sldMk cId="3801646444" sldId="297"/>
            <ac:grpSpMk id="62" creationId="{B25364AE-6513-E434-FD43-6994B6A77924}"/>
          </ac:grpSpMkLst>
        </pc:grpChg>
        <pc:grpChg chg="del mod">
          <ac:chgData name="Liu Kejia" userId="c9aeb79eb7aa1b2a" providerId="LiveId" clId="{FCDD5A9A-C345-46E1-BE83-9E98290E31CB}" dt="2022-06-27T03:25:22.705" v="1813" actId="478"/>
          <ac:grpSpMkLst>
            <pc:docMk/>
            <pc:sldMk cId="3801646444" sldId="297"/>
            <ac:grpSpMk id="63" creationId="{5FE8D9F3-EFF4-65EA-E4C7-958E7A16B601}"/>
          </ac:grpSpMkLst>
        </pc:grpChg>
        <pc:grpChg chg="del mod">
          <ac:chgData name="Liu Kejia" userId="c9aeb79eb7aa1b2a" providerId="LiveId" clId="{FCDD5A9A-C345-46E1-BE83-9E98290E31CB}" dt="2022-06-27T03:25:23.596" v="1814" actId="478"/>
          <ac:grpSpMkLst>
            <pc:docMk/>
            <pc:sldMk cId="3801646444" sldId="297"/>
            <ac:grpSpMk id="64" creationId="{53574651-9D1E-3236-BB91-1DB85C07D4FA}"/>
          </ac:grpSpMkLst>
        </pc:grpChg>
        <pc:grpChg chg="del">
          <ac:chgData name="Liu Kejia" userId="c9aeb79eb7aa1b2a" providerId="LiveId" clId="{FCDD5A9A-C345-46E1-BE83-9E98290E31CB}" dt="2022-06-27T03:25:18.971" v="1810" actId="478"/>
          <ac:grpSpMkLst>
            <pc:docMk/>
            <pc:sldMk cId="3801646444" sldId="297"/>
            <ac:grpSpMk id="79" creationId="{FED6BC71-E282-6150-9EFE-E2898203198C}"/>
          </ac:grpSpMkLst>
        </pc:grpChg>
        <pc:picChg chg="mod">
          <ac:chgData name="Liu Kejia" userId="c9aeb79eb7aa1b2a" providerId="LiveId" clId="{FCDD5A9A-C345-46E1-BE83-9E98290E31CB}" dt="2022-06-27T03:25:52.412" v="1895" actId="14100"/>
          <ac:picMkLst>
            <pc:docMk/>
            <pc:sldMk cId="3801646444" sldId="297"/>
            <ac:picMk id="7" creationId="{623BE48A-FE92-9DCE-EF22-6DC0C2E6FB40}"/>
          </ac:picMkLst>
        </pc:picChg>
        <pc:picChg chg="add mod modCrop">
          <ac:chgData name="Liu Kejia" userId="c9aeb79eb7aa1b2a" providerId="LiveId" clId="{FCDD5A9A-C345-46E1-BE83-9E98290E31CB}" dt="2022-06-27T03:25:50.174" v="1894" actId="14100"/>
          <ac:picMkLst>
            <pc:docMk/>
            <pc:sldMk cId="3801646444" sldId="297"/>
            <ac:picMk id="8" creationId="{1E89D307-98A1-BC26-19BC-62918DFE7698}"/>
          </ac:picMkLst>
        </pc:picChg>
        <pc:picChg chg="mod">
          <ac:chgData name="Liu Kejia" userId="c9aeb79eb7aa1b2a" providerId="LiveId" clId="{FCDD5A9A-C345-46E1-BE83-9E98290E31CB}" dt="2022-06-27T02:41:10.277" v="487" actId="1076"/>
          <ac:picMkLst>
            <pc:docMk/>
            <pc:sldMk cId="3801646444" sldId="297"/>
            <ac:picMk id="55" creationId="{76D91D8A-ACAB-4A11-8522-261A0A00D31A}"/>
          </ac:picMkLst>
        </pc:picChg>
      </pc:sldChg>
      <pc:sldChg chg="add del">
        <pc:chgData name="Liu Kejia" userId="c9aeb79eb7aa1b2a" providerId="LiveId" clId="{FCDD5A9A-C345-46E1-BE83-9E98290E31CB}" dt="2022-06-27T03:24:51.411" v="1808" actId="47"/>
        <pc:sldMkLst>
          <pc:docMk/>
          <pc:sldMk cId="1371772058" sldId="298"/>
        </pc:sldMkLst>
      </pc:sldChg>
      <pc:sldChg chg="addSp delSp modSp mod">
        <pc:chgData name="Liu Kejia" userId="c9aeb79eb7aa1b2a" providerId="LiveId" clId="{FCDD5A9A-C345-46E1-BE83-9E98290E31CB}" dt="2022-06-27T02:51:57.582" v="964" actId="1035"/>
        <pc:sldMkLst>
          <pc:docMk/>
          <pc:sldMk cId="3045829223" sldId="324"/>
        </pc:sldMkLst>
        <pc:spChg chg="del">
          <ac:chgData name="Liu Kejia" userId="c9aeb79eb7aa1b2a" providerId="LiveId" clId="{FCDD5A9A-C345-46E1-BE83-9E98290E31CB}" dt="2022-06-27T02:45:17.222" v="649" actId="478"/>
          <ac:spMkLst>
            <pc:docMk/>
            <pc:sldMk cId="3045829223" sldId="324"/>
            <ac:spMk id="6" creationId="{E5133389-0FA6-FBC1-197B-CBB753C20753}"/>
          </ac:spMkLst>
        </pc:spChg>
        <pc:spChg chg="del">
          <ac:chgData name="Liu Kejia" userId="c9aeb79eb7aa1b2a" providerId="LiveId" clId="{FCDD5A9A-C345-46E1-BE83-9E98290E31CB}" dt="2022-06-27T02:45:03.280" v="636" actId="478"/>
          <ac:spMkLst>
            <pc:docMk/>
            <pc:sldMk cId="3045829223" sldId="324"/>
            <ac:spMk id="16" creationId="{B5DBAC8D-8F21-1913-BA99-49261AC0FB80}"/>
          </ac:spMkLst>
        </pc:spChg>
        <pc:spChg chg="del">
          <ac:chgData name="Liu Kejia" userId="c9aeb79eb7aa1b2a" providerId="LiveId" clId="{FCDD5A9A-C345-46E1-BE83-9E98290E31CB}" dt="2022-06-27T02:45:04.572" v="637" actId="478"/>
          <ac:spMkLst>
            <pc:docMk/>
            <pc:sldMk cId="3045829223" sldId="324"/>
            <ac:spMk id="20" creationId="{CB29F6B0-3BDA-E1CA-2A73-C695AEEA055C}"/>
          </ac:spMkLst>
        </pc:spChg>
        <pc:spChg chg="del">
          <ac:chgData name="Liu Kejia" userId="c9aeb79eb7aa1b2a" providerId="LiveId" clId="{FCDD5A9A-C345-46E1-BE83-9E98290E31CB}" dt="2022-06-27T02:45:14.636" v="646" actId="478"/>
          <ac:spMkLst>
            <pc:docMk/>
            <pc:sldMk cId="3045829223" sldId="324"/>
            <ac:spMk id="21" creationId="{204D36BC-5664-DA28-5524-EDF0390A2C13}"/>
          </ac:spMkLst>
        </pc:spChg>
        <pc:spChg chg="mod">
          <ac:chgData name="Liu Kejia" userId="c9aeb79eb7aa1b2a" providerId="LiveId" clId="{FCDD5A9A-C345-46E1-BE83-9E98290E31CB}" dt="2022-06-27T02:48:54.190" v="785" actId="1037"/>
          <ac:spMkLst>
            <pc:docMk/>
            <pc:sldMk cId="3045829223" sldId="324"/>
            <ac:spMk id="34" creationId="{430F72A6-8D99-E240-ABF6-1C933DA3F046}"/>
          </ac:spMkLst>
        </pc:spChg>
        <pc:spChg chg="add del mod">
          <ac:chgData name="Liu Kejia" userId="c9aeb79eb7aa1b2a" providerId="LiveId" clId="{FCDD5A9A-C345-46E1-BE83-9E98290E31CB}" dt="2022-06-27T02:45:05.407" v="638" actId="478"/>
          <ac:spMkLst>
            <pc:docMk/>
            <pc:sldMk cId="3045829223" sldId="324"/>
            <ac:spMk id="108" creationId="{8A09AF01-9664-0E0E-E1C8-FCB2D60C0989}"/>
          </ac:spMkLst>
        </pc:spChg>
        <pc:spChg chg="add mod">
          <ac:chgData name="Liu Kejia" userId="c9aeb79eb7aa1b2a" providerId="LiveId" clId="{FCDD5A9A-C345-46E1-BE83-9E98290E31CB}" dt="2022-06-27T02:49:38.236" v="821" actId="20577"/>
          <ac:spMkLst>
            <pc:docMk/>
            <pc:sldMk cId="3045829223" sldId="324"/>
            <ac:spMk id="109" creationId="{D2AD729D-3CDC-4677-EF35-26D4B77D7EA7}"/>
          </ac:spMkLst>
        </pc:spChg>
        <pc:spChg chg="add mod">
          <ac:chgData name="Liu Kejia" userId="c9aeb79eb7aa1b2a" providerId="LiveId" clId="{FCDD5A9A-C345-46E1-BE83-9E98290E31CB}" dt="2022-06-27T02:51:57.582" v="964" actId="1035"/>
          <ac:spMkLst>
            <pc:docMk/>
            <pc:sldMk cId="3045829223" sldId="324"/>
            <ac:spMk id="110" creationId="{56CF1D78-533F-5B4D-5F8E-D63EB1D18B96}"/>
          </ac:spMkLst>
        </pc:spChg>
        <pc:grpChg chg="del">
          <ac:chgData name="Liu Kejia" userId="c9aeb79eb7aa1b2a" providerId="LiveId" clId="{FCDD5A9A-C345-46E1-BE83-9E98290E31CB}" dt="2022-06-27T02:45:16.525" v="648" actId="478"/>
          <ac:grpSpMkLst>
            <pc:docMk/>
            <pc:sldMk cId="3045829223" sldId="324"/>
            <ac:grpSpMk id="22" creationId="{DFBFC25A-3771-44C1-8B14-D975C6073704}"/>
          </ac:grpSpMkLst>
        </pc:grpChg>
        <pc:grpChg chg="del">
          <ac:chgData name="Liu Kejia" userId="c9aeb79eb7aa1b2a" providerId="LiveId" clId="{FCDD5A9A-C345-46E1-BE83-9E98290E31CB}" dt="2022-06-27T02:45:15.441" v="647" actId="478"/>
          <ac:grpSpMkLst>
            <pc:docMk/>
            <pc:sldMk cId="3045829223" sldId="324"/>
            <ac:grpSpMk id="54" creationId="{9D502FF0-6B0D-8216-F45F-0731BC586729}"/>
          </ac:grpSpMkLst>
        </pc:grpChg>
        <pc:grpChg chg="del">
          <ac:chgData name="Liu Kejia" userId="c9aeb79eb7aa1b2a" providerId="LiveId" clId="{FCDD5A9A-C345-46E1-BE83-9E98290E31CB}" dt="2022-06-27T02:45:12.838" v="645" actId="478"/>
          <ac:grpSpMkLst>
            <pc:docMk/>
            <pc:sldMk cId="3045829223" sldId="324"/>
            <ac:grpSpMk id="79" creationId="{FED6BC71-E282-6150-9EFE-E2898203198C}"/>
          </ac:grpSpMkLst>
        </pc:grpChg>
        <pc:picChg chg="add mod">
          <ac:chgData name="Liu Kejia" userId="c9aeb79eb7aa1b2a" providerId="LiveId" clId="{FCDD5A9A-C345-46E1-BE83-9E98290E31CB}" dt="2022-06-27T02:47:00.587" v="657" actId="1037"/>
          <ac:picMkLst>
            <pc:docMk/>
            <pc:sldMk cId="3045829223" sldId="324"/>
            <ac:picMk id="7" creationId="{D93B2986-066B-561E-FDA3-0D07838C46ED}"/>
          </ac:picMkLst>
        </pc:picChg>
      </pc:sldChg>
      <pc:sldChg chg="del">
        <pc:chgData name="Liu Kejia" userId="c9aeb79eb7aa1b2a" providerId="LiveId" clId="{FCDD5A9A-C345-46E1-BE83-9E98290E31CB}" dt="2022-06-27T02:54:06.135" v="968" actId="47"/>
        <pc:sldMkLst>
          <pc:docMk/>
          <pc:sldMk cId="3943781980" sldId="329"/>
        </pc:sldMkLst>
      </pc:sldChg>
      <pc:sldChg chg="del">
        <pc:chgData name="Liu Kejia" userId="c9aeb79eb7aa1b2a" providerId="LiveId" clId="{FCDD5A9A-C345-46E1-BE83-9E98290E31CB}" dt="2022-06-27T03:14:01.272" v="1551" actId="47"/>
        <pc:sldMkLst>
          <pc:docMk/>
          <pc:sldMk cId="2523478263" sldId="330"/>
        </pc:sldMkLst>
      </pc:sldChg>
      <pc:sldChg chg="addSp delSp modSp mod">
        <pc:chgData name="Liu Kejia" userId="c9aeb79eb7aa1b2a" providerId="LiveId" clId="{FCDD5A9A-C345-46E1-BE83-9E98290E31CB}" dt="2022-06-27T03:12:48.497" v="1545" actId="1035"/>
        <pc:sldMkLst>
          <pc:docMk/>
          <pc:sldMk cId="2231072563" sldId="335"/>
        </pc:sldMkLst>
        <pc:spChg chg="mod">
          <ac:chgData name="Liu Kejia" userId="c9aeb79eb7aa1b2a" providerId="LiveId" clId="{FCDD5A9A-C345-46E1-BE83-9E98290E31CB}" dt="2022-06-27T03:11:38.287" v="1480" actId="1076"/>
          <ac:spMkLst>
            <pc:docMk/>
            <pc:sldMk cId="2231072563" sldId="335"/>
            <ac:spMk id="19" creationId="{5F27719B-514E-FCA3-FAAF-8E1F8D2D35BC}"/>
          </ac:spMkLst>
        </pc:spChg>
        <pc:spChg chg="mod">
          <ac:chgData name="Liu Kejia" userId="c9aeb79eb7aa1b2a" providerId="LiveId" clId="{FCDD5A9A-C345-46E1-BE83-9E98290E31CB}" dt="2022-06-27T03:08:45.412" v="1338" actId="20577"/>
          <ac:spMkLst>
            <pc:docMk/>
            <pc:sldMk cId="2231072563" sldId="335"/>
            <ac:spMk id="20" creationId="{78796752-619F-2099-AF89-0CBAB3C0B0F7}"/>
          </ac:spMkLst>
        </pc:spChg>
        <pc:spChg chg="mod">
          <ac:chgData name="Liu Kejia" userId="c9aeb79eb7aa1b2a" providerId="LiveId" clId="{FCDD5A9A-C345-46E1-BE83-9E98290E31CB}" dt="2022-06-27T03:10:51.322" v="1435" actId="14100"/>
          <ac:spMkLst>
            <pc:docMk/>
            <pc:sldMk cId="2231072563" sldId="335"/>
            <ac:spMk id="22" creationId="{A9563DAB-17B1-4A8A-9D7B-28D33A063FB0}"/>
          </ac:spMkLst>
        </pc:spChg>
        <pc:spChg chg="add mod">
          <ac:chgData name="Liu Kejia" userId="c9aeb79eb7aa1b2a" providerId="LiveId" clId="{FCDD5A9A-C345-46E1-BE83-9E98290E31CB}" dt="2022-06-27T03:07:14.061" v="1189" actId="571"/>
          <ac:spMkLst>
            <pc:docMk/>
            <pc:sldMk cId="2231072563" sldId="335"/>
            <ac:spMk id="40" creationId="{4439F3B1-DB4A-18E4-0040-BF19199941CE}"/>
          </ac:spMkLst>
        </pc:spChg>
        <pc:spChg chg="add mod">
          <ac:chgData name="Liu Kejia" userId="c9aeb79eb7aa1b2a" providerId="LiveId" clId="{FCDD5A9A-C345-46E1-BE83-9E98290E31CB}" dt="2022-06-27T03:07:14.061" v="1189" actId="571"/>
          <ac:spMkLst>
            <pc:docMk/>
            <pc:sldMk cId="2231072563" sldId="335"/>
            <ac:spMk id="41" creationId="{E2707D24-4025-0F66-5AEF-AEB630702D99}"/>
          </ac:spMkLst>
        </pc:spChg>
        <pc:spChg chg="add mod">
          <ac:chgData name="Liu Kejia" userId="c9aeb79eb7aa1b2a" providerId="LiveId" clId="{FCDD5A9A-C345-46E1-BE83-9E98290E31CB}" dt="2022-06-27T03:07:14.061" v="1189" actId="571"/>
          <ac:spMkLst>
            <pc:docMk/>
            <pc:sldMk cId="2231072563" sldId="335"/>
            <ac:spMk id="42" creationId="{54B207AE-80F2-08FF-4337-629090EE6946}"/>
          </ac:spMkLst>
        </pc:spChg>
        <pc:spChg chg="mod">
          <ac:chgData name="Liu Kejia" userId="c9aeb79eb7aa1b2a" providerId="LiveId" clId="{FCDD5A9A-C345-46E1-BE83-9E98290E31CB}" dt="2022-06-27T03:07:14.061" v="1189" actId="571"/>
          <ac:spMkLst>
            <pc:docMk/>
            <pc:sldMk cId="2231072563" sldId="335"/>
            <ac:spMk id="44" creationId="{3BF552D9-1A97-ACDC-6C90-3763620571C5}"/>
          </ac:spMkLst>
        </pc:spChg>
        <pc:spChg chg="mod">
          <ac:chgData name="Liu Kejia" userId="c9aeb79eb7aa1b2a" providerId="LiveId" clId="{FCDD5A9A-C345-46E1-BE83-9E98290E31CB}" dt="2022-06-27T03:07:14.061" v="1189" actId="571"/>
          <ac:spMkLst>
            <pc:docMk/>
            <pc:sldMk cId="2231072563" sldId="335"/>
            <ac:spMk id="45" creationId="{EFF7DB2A-4C60-128C-BC3B-A292B748635B}"/>
          </ac:spMkLst>
        </pc:spChg>
        <pc:spChg chg="mod">
          <ac:chgData name="Liu Kejia" userId="c9aeb79eb7aa1b2a" providerId="LiveId" clId="{FCDD5A9A-C345-46E1-BE83-9E98290E31CB}" dt="2022-06-27T03:07:14.061" v="1189" actId="571"/>
          <ac:spMkLst>
            <pc:docMk/>
            <pc:sldMk cId="2231072563" sldId="335"/>
            <ac:spMk id="46" creationId="{9E79090E-7B88-ED91-CA85-3DCF70D1E24E}"/>
          </ac:spMkLst>
        </pc:spChg>
        <pc:spChg chg="mod">
          <ac:chgData name="Liu Kejia" userId="c9aeb79eb7aa1b2a" providerId="LiveId" clId="{FCDD5A9A-C345-46E1-BE83-9E98290E31CB}" dt="2022-06-27T03:07:14.061" v="1189" actId="571"/>
          <ac:spMkLst>
            <pc:docMk/>
            <pc:sldMk cId="2231072563" sldId="335"/>
            <ac:spMk id="48" creationId="{43DC0F4F-35CF-19C2-61B2-1EE0969C9A86}"/>
          </ac:spMkLst>
        </pc:spChg>
        <pc:spChg chg="mod">
          <ac:chgData name="Liu Kejia" userId="c9aeb79eb7aa1b2a" providerId="LiveId" clId="{FCDD5A9A-C345-46E1-BE83-9E98290E31CB}" dt="2022-06-27T03:07:14.061" v="1189" actId="571"/>
          <ac:spMkLst>
            <pc:docMk/>
            <pc:sldMk cId="2231072563" sldId="335"/>
            <ac:spMk id="49" creationId="{F576CED0-6144-96DE-01AE-C659076FAFE8}"/>
          </ac:spMkLst>
        </pc:spChg>
        <pc:spChg chg="mod">
          <ac:chgData name="Liu Kejia" userId="c9aeb79eb7aa1b2a" providerId="LiveId" clId="{FCDD5A9A-C345-46E1-BE83-9E98290E31CB}" dt="2022-06-27T03:07:14.061" v="1189" actId="571"/>
          <ac:spMkLst>
            <pc:docMk/>
            <pc:sldMk cId="2231072563" sldId="335"/>
            <ac:spMk id="50" creationId="{EBFE5876-007B-C340-397E-A79EC5A80091}"/>
          </ac:spMkLst>
        </pc:spChg>
        <pc:spChg chg="mod">
          <ac:chgData name="Liu Kejia" userId="c9aeb79eb7aa1b2a" providerId="LiveId" clId="{FCDD5A9A-C345-46E1-BE83-9E98290E31CB}" dt="2022-06-27T03:07:14.061" v="1189" actId="571"/>
          <ac:spMkLst>
            <pc:docMk/>
            <pc:sldMk cId="2231072563" sldId="335"/>
            <ac:spMk id="51" creationId="{999661F4-CA86-0D67-8216-E955E1F93837}"/>
          </ac:spMkLst>
        </pc:spChg>
        <pc:spChg chg="mod">
          <ac:chgData name="Liu Kejia" userId="c9aeb79eb7aa1b2a" providerId="LiveId" clId="{FCDD5A9A-C345-46E1-BE83-9E98290E31CB}" dt="2022-06-27T03:07:14.061" v="1189" actId="571"/>
          <ac:spMkLst>
            <pc:docMk/>
            <pc:sldMk cId="2231072563" sldId="335"/>
            <ac:spMk id="53" creationId="{78C8D50D-F873-D4D6-49BA-E392E527B3E0}"/>
          </ac:spMkLst>
        </pc:spChg>
        <pc:spChg chg="mod">
          <ac:chgData name="Liu Kejia" userId="c9aeb79eb7aa1b2a" providerId="LiveId" clId="{FCDD5A9A-C345-46E1-BE83-9E98290E31CB}" dt="2022-06-27T03:07:14.061" v="1189" actId="571"/>
          <ac:spMkLst>
            <pc:docMk/>
            <pc:sldMk cId="2231072563" sldId="335"/>
            <ac:spMk id="54" creationId="{5A454D98-8530-0FA6-4CF8-49974A759A57}"/>
          </ac:spMkLst>
        </pc:spChg>
        <pc:spChg chg="mod">
          <ac:chgData name="Liu Kejia" userId="c9aeb79eb7aa1b2a" providerId="LiveId" clId="{FCDD5A9A-C345-46E1-BE83-9E98290E31CB}" dt="2022-06-27T03:07:14.061" v="1189" actId="571"/>
          <ac:spMkLst>
            <pc:docMk/>
            <pc:sldMk cId="2231072563" sldId="335"/>
            <ac:spMk id="55" creationId="{FFFBECBF-0C4B-DFBE-0545-E31C103F7C50}"/>
          </ac:spMkLst>
        </pc:spChg>
        <pc:spChg chg="mod ord">
          <ac:chgData name="Liu Kejia" userId="c9aeb79eb7aa1b2a" providerId="LiveId" clId="{FCDD5A9A-C345-46E1-BE83-9E98290E31CB}" dt="2022-06-27T03:12:31.270" v="1543" actId="1038"/>
          <ac:spMkLst>
            <pc:docMk/>
            <pc:sldMk cId="2231072563" sldId="335"/>
            <ac:spMk id="75" creationId="{42C556F0-F29D-5EFD-95D8-B5F8D7D71805}"/>
          </ac:spMkLst>
        </pc:spChg>
        <pc:spChg chg="mod ord">
          <ac:chgData name="Liu Kejia" userId="c9aeb79eb7aa1b2a" providerId="LiveId" clId="{FCDD5A9A-C345-46E1-BE83-9E98290E31CB}" dt="2022-06-27T03:12:11.283" v="1532" actId="1038"/>
          <ac:spMkLst>
            <pc:docMk/>
            <pc:sldMk cId="2231072563" sldId="335"/>
            <ac:spMk id="79" creationId="{8B24290D-CF90-18F3-E0F7-0843EA07FF94}"/>
          </ac:spMkLst>
        </pc:spChg>
        <pc:spChg chg="mod">
          <ac:chgData name="Liu Kejia" userId="c9aeb79eb7aa1b2a" providerId="LiveId" clId="{FCDD5A9A-C345-46E1-BE83-9E98290E31CB}" dt="2022-06-27T03:07:46.767" v="1228" actId="1037"/>
          <ac:spMkLst>
            <pc:docMk/>
            <pc:sldMk cId="2231072563" sldId="335"/>
            <ac:spMk id="134" creationId="{138CE0E9-6529-4436-9649-B29265A626BA}"/>
          </ac:spMkLst>
        </pc:spChg>
        <pc:spChg chg="mod">
          <ac:chgData name="Liu Kejia" userId="c9aeb79eb7aa1b2a" providerId="LiveId" clId="{FCDD5A9A-C345-46E1-BE83-9E98290E31CB}" dt="2022-06-27T03:09:46.365" v="1367" actId="1037"/>
          <ac:spMkLst>
            <pc:docMk/>
            <pc:sldMk cId="2231072563" sldId="335"/>
            <ac:spMk id="149" creationId="{0D25B8C0-41FC-45B2-A643-85A422FB68F7}"/>
          </ac:spMkLst>
        </pc:spChg>
        <pc:spChg chg="mod">
          <ac:chgData name="Liu Kejia" userId="c9aeb79eb7aa1b2a" providerId="LiveId" clId="{FCDD5A9A-C345-46E1-BE83-9E98290E31CB}" dt="2022-06-27T03:09:58.837" v="1392" actId="1037"/>
          <ac:spMkLst>
            <pc:docMk/>
            <pc:sldMk cId="2231072563" sldId="335"/>
            <ac:spMk id="151" creationId="{736F0AC6-006D-4FED-8882-186B004772B3}"/>
          </ac:spMkLst>
        </pc:spChg>
        <pc:spChg chg="mod">
          <ac:chgData name="Liu Kejia" userId="c9aeb79eb7aa1b2a" providerId="LiveId" clId="{FCDD5A9A-C345-46E1-BE83-9E98290E31CB}" dt="2022-06-27T03:10:13.505" v="1415" actId="1035"/>
          <ac:spMkLst>
            <pc:docMk/>
            <pc:sldMk cId="2231072563" sldId="335"/>
            <ac:spMk id="153" creationId="{0659BAF4-7F22-451D-ACA8-1E806F31830B}"/>
          </ac:spMkLst>
        </pc:spChg>
        <pc:spChg chg="mod">
          <ac:chgData name="Liu Kejia" userId="c9aeb79eb7aa1b2a" providerId="LiveId" clId="{FCDD5A9A-C345-46E1-BE83-9E98290E31CB}" dt="2022-06-27T03:11:26.710" v="1477" actId="1038"/>
          <ac:spMkLst>
            <pc:docMk/>
            <pc:sldMk cId="2231072563" sldId="335"/>
            <ac:spMk id="166" creationId="{A825599A-DBB2-40CF-92C1-732A9CAB5F9B}"/>
          </ac:spMkLst>
        </pc:spChg>
        <pc:spChg chg="mod">
          <ac:chgData name="Liu Kejia" userId="c9aeb79eb7aa1b2a" providerId="LiveId" clId="{FCDD5A9A-C345-46E1-BE83-9E98290E31CB}" dt="2022-06-27T03:10:09.185" v="1411" actId="1036"/>
          <ac:spMkLst>
            <pc:docMk/>
            <pc:sldMk cId="2231072563" sldId="335"/>
            <ac:spMk id="167" creationId="{D6611615-71A2-4A2F-8462-4ACA6057CCE9}"/>
          </ac:spMkLst>
        </pc:spChg>
        <pc:spChg chg="mod">
          <ac:chgData name="Liu Kejia" userId="c9aeb79eb7aa1b2a" providerId="LiveId" clId="{FCDD5A9A-C345-46E1-BE83-9E98290E31CB}" dt="2022-06-27T03:11:14.689" v="1453" actId="1036"/>
          <ac:spMkLst>
            <pc:docMk/>
            <pc:sldMk cId="2231072563" sldId="335"/>
            <ac:spMk id="170" creationId="{33931A73-AAC0-4ADB-BCC1-95A952F025B2}"/>
          </ac:spMkLst>
        </pc:spChg>
        <pc:spChg chg="mod">
          <ac:chgData name="Liu Kejia" userId="c9aeb79eb7aa1b2a" providerId="LiveId" clId="{FCDD5A9A-C345-46E1-BE83-9E98290E31CB}" dt="2022-06-27T03:10:20.710" v="1423" actId="1038"/>
          <ac:spMkLst>
            <pc:docMk/>
            <pc:sldMk cId="2231072563" sldId="335"/>
            <ac:spMk id="171" creationId="{DFE97D11-E555-4F2B-9FF4-92AB55393C98}"/>
          </ac:spMkLst>
        </pc:spChg>
        <pc:spChg chg="mod">
          <ac:chgData name="Liu Kejia" userId="c9aeb79eb7aa1b2a" providerId="LiveId" clId="{FCDD5A9A-C345-46E1-BE83-9E98290E31CB}" dt="2022-06-27T03:10:57.819" v="1441" actId="1036"/>
          <ac:spMkLst>
            <pc:docMk/>
            <pc:sldMk cId="2231072563" sldId="335"/>
            <ac:spMk id="174" creationId="{659BDD8E-1947-4AC1-9234-E5B0DC2058BB}"/>
          </ac:spMkLst>
        </pc:spChg>
        <pc:spChg chg="mod">
          <ac:chgData name="Liu Kejia" userId="c9aeb79eb7aa1b2a" providerId="LiveId" clId="{FCDD5A9A-C345-46E1-BE83-9E98290E31CB}" dt="2022-06-27T03:10:51.322" v="1435" actId="14100"/>
          <ac:spMkLst>
            <pc:docMk/>
            <pc:sldMk cId="2231072563" sldId="335"/>
            <ac:spMk id="192" creationId="{9E5445B9-0BD9-4589-8BD8-539DE80578A2}"/>
          </ac:spMkLst>
        </pc:spChg>
        <pc:spChg chg="mod">
          <ac:chgData name="Liu Kejia" userId="c9aeb79eb7aa1b2a" providerId="LiveId" clId="{FCDD5A9A-C345-46E1-BE83-9E98290E31CB}" dt="2022-06-27T03:10:51.322" v="1435" actId="14100"/>
          <ac:spMkLst>
            <pc:docMk/>
            <pc:sldMk cId="2231072563" sldId="335"/>
            <ac:spMk id="193" creationId="{F3C2E912-5D73-432A-A3B1-336D843CF361}"/>
          </ac:spMkLst>
        </pc:spChg>
        <pc:spChg chg="mod">
          <ac:chgData name="Liu Kejia" userId="c9aeb79eb7aa1b2a" providerId="LiveId" clId="{FCDD5A9A-C345-46E1-BE83-9E98290E31CB}" dt="2022-06-27T03:10:51.322" v="1435" actId="14100"/>
          <ac:spMkLst>
            <pc:docMk/>
            <pc:sldMk cId="2231072563" sldId="335"/>
            <ac:spMk id="197" creationId="{A6C5A32F-6367-47A2-8546-03A7D5247853}"/>
          </ac:spMkLst>
        </pc:spChg>
        <pc:grpChg chg="mod">
          <ac:chgData name="Liu Kejia" userId="c9aeb79eb7aa1b2a" providerId="LiveId" clId="{FCDD5A9A-C345-46E1-BE83-9E98290E31CB}" dt="2022-06-27T03:10:04.885" v="1393" actId="14100"/>
          <ac:grpSpMkLst>
            <pc:docMk/>
            <pc:sldMk cId="2231072563" sldId="335"/>
            <ac:grpSpMk id="2" creationId="{00000000-0000-0000-0000-000000000000}"/>
          </ac:grpSpMkLst>
        </pc:grpChg>
        <pc:grpChg chg="mod">
          <ac:chgData name="Liu Kejia" userId="c9aeb79eb7aa1b2a" providerId="LiveId" clId="{FCDD5A9A-C345-46E1-BE83-9E98290E31CB}" dt="2022-06-27T03:10:51.322" v="1435" actId="14100"/>
          <ac:grpSpMkLst>
            <pc:docMk/>
            <pc:sldMk cId="2231072563" sldId="335"/>
            <ac:grpSpMk id="3" creationId="{00000000-0000-0000-0000-000000000000}"/>
          </ac:grpSpMkLst>
        </pc:grpChg>
        <pc:grpChg chg="add mod">
          <ac:chgData name="Liu Kejia" userId="c9aeb79eb7aa1b2a" providerId="LiveId" clId="{FCDD5A9A-C345-46E1-BE83-9E98290E31CB}" dt="2022-06-27T03:07:14.061" v="1189" actId="571"/>
          <ac:grpSpMkLst>
            <pc:docMk/>
            <pc:sldMk cId="2231072563" sldId="335"/>
            <ac:grpSpMk id="43" creationId="{0FD24012-7162-65D1-11A6-C368871B2194}"/>
          </ac:grpSpMkLst>
        </pc:grpChg>
        <pc:grpChg chg="add mod">
          <ac:chgData name="Liu Kejia" userId="c9aeb79eb7aa1b2a" providerId="LiveId" clId="{FCDD5A9A-C345-46E1-BE83-9E98290E31CB}" dt="2022-06-27T03:07:14.061" v="1189" actId="571"/>
          <ac:grpSpMkLst>
            <pc:docMk/>
            <pc:sldMk cId="2231072563" sldId="335"/>
            <ac:grpSpMk id="47" creationId="{98B2E749-1F41-D4B3-BED2-9A676F0563C1}"/>
          </ac:grpSpMkLst>
        </pc:grpChg>
        <pc:grpChg chg="mod">
          <ac:chgData name="Liu Kejia" userId="c9aeb79eb7aa1b2a" providerId="LiveId" clId="{FCDD5A9A-C345-46E1-BE83-9E98290E31CB}" dt="2022-06-27T03:07:14.061" v="1189" actId="571"/>
          <ac:grpSpMkLst>
            <pc:docMk/>
            <pc:sldMk cId="2231072563" sldId="335"/>
            <ac:grpSpMk id="52" creationId="{D56534A3-858A-7636-5669-E920CA9E44A4}"/>
          </ac:grpSpMkLst>
        </pc:grpChg>
        <pc:grpChg chg="mod">
          <ac:chgData name="Liu Kejia" userId="c9aeb79eb7aa1b2a" providerId="LiveId" clId="{FCDD5A9A-C345-46E1-BE83-9E98290E31CB}" dt="2022-06-27T03:10:51.322" v="1435" actId="14100"/>
          <ac:grpSpMkLst>
            <pc:docMk/>
            <pc:sldMk cId="2231072563" sldId="335"/>
            <ac:grpSpMk id="191" creationId="{A11DEFA6-B986-4DD5-AB44-702AA07D37AC}"/>
          </ac:grpSpMkLst>
        </pc:grpChg>
        <pc:picChg chg="mod">
          <ac:chgData name="Liu Kejia" userId="c9aeb79eb7aa1b2a" providerId="LiveId" clId="{FCDD5A9A-C345-46E1-BE83-9E98290E31CB}" dt="2022-06-27T03:11:29.280" v="1478" actId="1076"/>
          <ac:picMkLst>
            <pc:docMk/>
            <pc:sldMk cId="2231072563" sldId="335"/>
            <ac:picMk id="5" creationId="{76FF0FFC-8271-C77D-D915-098957DE3448}"/>
          </ac:picMkLst>
        </pc:picChg>
        <pc:picChg chg="mod">
          <ac:chgData name="Liu Kejia" userId="c9aeb79eb7aa1b2a" providerId="LiveId" clId="{FCDD5A9A-C345-46E1-BE83-9E98290E31CB}" dt="2022-06-27T03:11:22.261" v="1454" actId="1076"/>
          <ac:picMkLst>
            <pc:docMk/>
            <pc:sldMk cId="2231072563" sldId="335"/>
            <ac:picMk id="7" creationId="{475748E6-6DCC-9B6F-B38C-44F34AE4E5C4}"/>
          </ac:picMkLst>
        </pc:picChg>
        <pc:picChg chg="mod">
          <ac:chgData name="Liu Kejia" userId="c9aeb79eb7aa1b2a" providerId="LiveId" clId="{FCDD5A9A-C345-46E1-BE83-9E98290E31CB}" dt="2022-06-27T03:10:23.735" v="1429" actId="1038"/>
          <ac:picMkLst>
            <pc:docMk/>
            <pc:sldMk cId="2231072563" sldId="335"/>
            <ac:picMk id="10" creationId="{F7FD7F9D-3D64-D810-7793-A3D29E92122E}"/>
          </ac:picMkLst>
        </pc:picChg>
        <pc:picChg chg="mod">
          <ac:chgData name="Liu Kejia" userId="c9aeb79eb7aa1b2a" providerId="LiveId" clId="{FCDD5A9A-C345-46E1-BE83-9E98290E31CB}" dt="2022-06-27T03:11:06.262" v="1449" actId="1035"/>
          <ac:picMkLst>
            <pc:docMk/>
            <pc:sldMk cId="2231072563" sldId="335"/>
            <ac:picMk id="12" creationId="{94A4DE0B-5C44-D810-D1A5-31E7B471D90E}"/>
          </ac:picMkLst>
        </pc:picChg>
        <pc:picChg chg="mod">
          <ac:chgData name="Liu Kejia" userId="c9aeb79eb7aa1b2a" providerId="LiveId" clId="{FCDD5A9A-C345-46E1-BE83-9E98290E31CB}" dt="2022-06-27T03:08:10.108" v="1253" actId="1037"/>
          <ac:picMkLst>
            <pc:docMk/>
            <pc:sldMk cId="2231072563" sldId="335"/>
            <ac:picMk id="14" creationId="{F31F436D-FD27-F789-8AD4-4BE33AE004EE}"/>
          </ac:picMkLst>
        </pc:picChg>
        <pc:picChg chg="mod">
          <ac:chgData name="Liu Kejia" userId="c9aeb79eb7aa1b2a" providerId="LiveId" clId="{FCDD5A9A-C345-46E1-BE83-9E98290E31CB}" dt="2022-06-27T03:08:05.947" v="1248" actId="1037"/>
          <ac:picMkLst>
            <pc:docMk/>
            <pc:sldMk cId="2231072563" sldId="335"/>
            <ac:picMk id="17" creationId="{EA71B497-B5BE-54C2-DC62-D2C2F8DBFFA2}"/>
          </ac:picMkLst>
        </pc:picChg>
        <pc:picChg chg="add del mod">
          <ac:chgData name="Liu Kejia" userId="c9aeb79eb7aa1b2a" providerId="LiveId" clId="{FCDD5A9A-C345-46E1-BE83-9E98290E31CB}" dt="2022-06-27T03:06:48.672" v="1181" actId="478"/>
          <ac:picMkLst>
            <pc:docMk/>
            <pc:sldMk cId="2231072563" sldId="335"/>
            <ac:picMk id="37" creationId="{124B6241-7652-1EB3-AC5C-4790473698FD}"/>
          </ac:picMkLst>
        </pc:picChg>
        <pc:picChg chg="add mod">
          <ac:chgData name="Liu Kejia" userId="c9aeb79eb7aa1b2a" providerId="LiveId" clId="{FCDD5A9A-C345-46E1-BE83-9E98290E31CB}" dt="2022-06-27T03:12:48.497" v="1545" actId="1035"/>
          <ac:picMkLst>
            <pc:docMk/>
            <pc:sldMk cId="2231072563" sldId="335"/>
            <ac:picMk id="38" creationId="{46E7A736-FC98-6FFA-8920-0CDD8E2D6B04}"/>
          </ac:picMkLst>
        </pc:picChg>
        <pc:picChg chg="add mod">
          <ac:chgData name="Liu Kejia" userId="c9aeb79eb7aa1b2a" providerId="LiveId" clId="{FCDD5A9A-C345-46E1-BE83-9E98290E31CB}" dt="2022-06-27T03:06:55.576" v="1184" actId="14100"/>
          <ac:picMkLst>
            <pc:docMk/>
            <pc:sldMk cId="2231072563" sldId="335"/>
            <ac:picMk id="39" creationId="{38932E9C-BF90-5E30-BCE5-9E7F905FA966}"/>
          </ac:picMkLst>
        </pc:picChg>
        <pc:picChg chg="add mod">
          <ac:chgData name="Liu Kejia" userId="c9aeb79eb7aa1b2a" providerId="LiveId" clId="{FCDD5A9A-C345-46E1-BE83-9E98290E31CB}" dt="2022-06-27T03:07:14.061" v="1189" actId="571"/>
          <ac:picMkLst>
            <pc:docMk/>
            <pc:sldMk cId="2231072563" sldId="335"/>
            <ac:picMk id="56" creationId="{F9FD0BEA-95C2-E617-CEC8-1514D9455EE4}"/>
          </ac:picMkLst>
        </pc:picChg>
        <pc:picChg chg="add mod">
          <ac:chgData name="Liu Kejia" userId="c9aeb79eb7aa1b2a" providerId="LiveId" clId="{FCDD5A9A-C345-46E1-BE83-9E98290E31CB}" dt="2022-06-27T03:07:14.061" v="1189" actId="571"/>
          <ac:picMkLst>
            <pc:docMk/>
            <pc:sldMk cId="2231072563" sldId="335"/>
            <ac:picMk id="57" creationId="{665AF2D3-4459-1E17-F349-6B03B0004C52}"/>
          </ac:picMkLst>
        </pc:picChg>
        <pc:picChg chg="add mod">
          <ac:chgData name="Liu Kejia" userId="c9aeb79eb7aa1b2a" providerId="LiveId" clId="{FCDD5A9A-C345-46E1-BE83-9E98290E31CB}" dt="2022-06-27T03:07:14.061" v="1189" actId="571"/>
          <ac:picMkLst>
            <pc:docMk/>
            <pc:sldMk cId="2231072563" sldId="335"/>
            <ac:picMk id="58" creationId="{AD21F66D-EEF6-8A33-4792-7EFD4648BCFE}"/>
          </ac:picMkLst>
        </pc:picChg>
        <pc:picChg chg="add mod">
          <ac:chgData name="Liu Kejia" userId="c9aeb79eb7aa1b2a" providerId="LiveId" clId="{FCDD5A9A-C345-46E1-BE83-9E98290E31CB}" dt="2022-06-27T03:07:14.061" v="1189" actId="571"/>
          <ac:picMkLst>
            <pc:docMk/>
            <pc:sldMk cId="2231072563" sldId="335"/>
            <ac:picMk id="59" creationId="{814A76E6-578C-C3D6-6FD0-49159EDD2B47}"/>
          </ac:picMkLst>
        </pc:picChg>
        <pc:picChg chg="del mod">
          <ac:chgData name="Liu Kejia" userId="c9aeb79eb7aa1b2a" providerId="LiveId" clId="{FCDD5A9A-C345-46E1-BE83-9E98290E31CB}" dt="2022-06-27T03:06:16.798" v="1176" actId="478"/>
          <ac:picMkLst>
            <pc:docMk/>
            <pc:sldMk cId="2231072563" sldId="335"/>
            <ac:picMk id="60" creationId="{75EA06B2-A916-2359-E93B-9D3546EEEDEE}"/>
          </ac:picMkLst>
        </pc:picChg>
        <pc:picChg chg="del mod">
          <ac:chgData name="Liu Kejia" userId="c9aeb79eb7aa1b2a" providerId="LiveId" clId="{FCDD5A9A-C345-46E1-BE83-9E98290E31CB}" dt="2022-06-27T03:05:54.392" v="1171" actId="478"/>
          <ac:picMkLst>
            <pc:docMk/>
            <pc:sldMk cId="2231072563" sldId="335"/>
            <ac:picMk id="61" creationId="{0DF013A8-BC75-9317-0AD9-2CD06B241802}"/>
          </ac:picMkLst>
        </pc:picChg>
        <pc:cxnChg chg="mod">
          <ac:chgData name="Liu Kejia" userId="c9aeb79eb7aa1b2a" providerId="LiveId" clId="{FCDD5A9A-C345-46E1-BE83-9E98290E31CB}" dt="2022-06-27T03:04:07.353" v="1168" actId="1076"/>
          <ac:cxnSpMkLst>
            <pc:docMk/>
            <pc:sldMk cId="2231072563" sldId="335"/>
            <ac:cxnSpMk id="24" creationId="{2CCB0771-2167-458B-6F74-6929091A7892}"/>
          </ac:cxnSpMkLst>
        </pc:cxnChg>
        <pc:cxnChg chg="mod">
          <ac:chgData name="Liu Kejia" userId="c9aeb79eb7aa1b2a" providerId="LiveId" clId="{FCDD5A9A-C345-46E1-BE83-9E98290E31CB}" dt="2022-06-27T03:04:04.890" v="1167" actId="1076"/>
          <ac:cxnSpMkLst>
            <pc:docMk/>
            <pc:sldMk cId="2231072563" sldId="335"/>
            <ac:cxnSpMk id="29" creationId="{CC38C83A-8F2C-FE8E-E39F-48F7C34C83FC}"/>
          </ac:cxnSpMkLst>
        </pc:cxnChg>
        <pc:cxnChg chg="mod">
          <ac:chgData name="Liu Kejia" userId="c9aeb79eb7aa1b2a" providerId="LiveId" clId="{FCDD5A9A-C345-46E1-BE83-9E98290E31CB}" dt="2022-06-27T03:01:37.851" v="1063" actId="1038"/>
          <ac:cxnSpMkLst>
            <pc:docMk/>
            <pc:sldMk cId="2231072563" sldId="335"/>
            <ac:cxnSpMk id="32" creationId="{635CF28B-F431-E65E-4934-003F4E4F6F68}"/>
          </ac:cxnSpMkLst>
        </pc:cxnChg>
      </pc:sldChg>
      <pc:sldChg chg="addSp modSp add del mod modAnim">
        <pc:chgData name="Liu Kejia" userId="c9aeb79eb7aa1b2a" providerId="LiveId" clId="{FCDD5A9A-C345-46E1-BE83-9E98290E31CB}" dt="2022-06-27T03:17:03.245" v="1618" actId="47"/>
        <pc:sldMkLst>
          <pc:docMk/>
          <pc:sldMk cId="392271429" sldId="337"/>
        </pc:sldMkLst>
        <pc:graphicFrameChg chg="modGraphic">
          <ac:chgData name="Liu Kejia" userId="c9aeb79eb7aa1b2a" providerId="LiveId" clId="{FCDD5A9A-C345-46E1-BE83-9E98290E31CB}" dt="2022-06-27T02:56:13.639" v="981" actId="207"/>
          <ac:graphicFrameMkLst>
            <pc:docMk/>
            <pc:sldMk cId="392271429" sldId="337"/>
            <ac:graphicFrameMk id="14" creationId="{EBB3C1F1-DF07-4C8A-AEA1-38BF40813A1F}"/>
          </ac:graphicFrameMkLst>
        </pc:graphicFrameChg>
        <pc:picChg chg="add mod">
          <ac:chgData name="Liu Kejia" userId="c9aeb79eb7aa1b2a" providerId="LiveId" clId="{FCDD5A9A-C345-46E1-BE83-9E98290E31CB}" dt="2022-06-27T02:56:46.308" v="990" actId="1036"/>
          <ac:picMkLst>
            <pc:docMk/>
            <pc:sldMk cId="392271429" sldId="337"/>
            <ac:picMk id="13" creationId="{642D7601-6C46-B9B8-F247-B33226FF17AA}"/>
          </ac:picMkLst>
        </pc:picChg>
      </pc:sldChg>
      <pc:sldChg chg="addSp modSp add mod modAnim">
        <pc:chgData name="Liu Kejia" userId="c9aeb79eb7aa1b2a" providerId="LiveId" clId="{FCDD5A9A-C345-46E1-BE83-9E98290E31CB}" dt="2022-06-27T03:24:27.182" v="1806" actId="20577"/>
        <pc:sldMkLst>
          <pc:docMk/>
          <pc:sldMk cId="4089324686" sldId="338"/>
        </pc:sldMkLst>
        <pc:spChg chg="mod">
          <ac:chgData name="Liu Kejia" userId="c9aeb79eb7aa1b2a" providerId="LiveId" clId="{FCDD5A9A-C345-46E1-BE83-9E98290E31CB}" dt="2022-06-27T03:24:27.182" v="1806" actId="20577"/>
          <ac:spMkLst>
            <pc:docMk/>
            <pc:sldMk cId="4089324686" sldId="338"/>
            <ac:spMk id="4" creationId="{B1AADD15-EF19-4140-88C7-FA18D3670B4A}"/>
          </ac:spMkLst>
        </pc:spChg>
        <pc:spChg chg="mod">
          <ac:chgData name="Liu Kejia" userId="c9aeb79eb7aa1b2a" providerId="LiveId" clId="{FCDD5A9A-C345-46E1-BE83-9E98290E31CB}" dt="2022-06-27T03:15:26.722" v="1597" actId="1035"/>
          <ac:spMkLst>
            <pc:docMk/>
            <pc:sldMk cId="4089324686" sldId="338"/>
            <ac:spMk id="10" creationId="{6C653ED3-1094-424B-C803-EA012BB0B118}"/>
          </ac:spMkLst>
        </pc:spChg>
        <pc:graphicFrameChg chg="mod modGraphic">
          <ac:chgData name="Liu Kejia" userId="c9aeb79eb7aa1b2a" providerId="LiveId" clId="{FCDD5A9A-C345-46E1-BE83-9E98290E31CB}" dt="2022-06-27T03:15:22.373" v="1595" actId="1035"/>
          <ac:graphicFrameMkLst>
            <pc:docMk/>
            <pc:sldMk cId="4089324686" sldId="338"/>
            <ac:graphicFrameMk id="3" creationId="{E0C5B2CB-60F0-F554-CB72-DDACB7F65184}"/>
          </ac:graphicFrameMkLst>
        </pc:graphicFrameChg>
        <pc:graphicFrameChg chg="modGraphic">
          <ac:chgData name="Liu Kejia" userId="c9aeb79eb7aa1b2a" providerId="LiveId" clId="{FCDD5A9A-C345-46E1-BE83-9E98290E31CB}" dt="2022-06-27T03:15:03.630" v="1590" actId="14734"/>
          <ac:graphicFrameMkLst>
            <pc:docMk/>
            <pc:sldMk cId="4089324686" sldId="338"/>
            <ac:graphicFrameMk id="14" creationId="{EBB3C1F1-DF07-4C8A-AEA1-38BF40813A1F}"/>
          </ac:graphicFrameMkLst>
        </pc:graphicFrameChg>
        <pc:picChg chg="mod">
          <ac:chgData name="Liu Kejia" userId="c9aeb79eb7aa1b2a" providerId="LiveId" clId="{FCDD5A9A-C345-46E1-BE83-9E98290E31CB}" dt="2022-06-27T03:16:24.499" v="1613" actId="1035"/>
          <ac:picMkLst>
            <pc:docMk/>
            <pc:sldMk cId="4089324686" sldId="338"/>
            <ac:picMk id="12" creationId="{93608C9D-AFCF-7FC7-1ECC-FC6E5262B6C6}"/>
          </ac:picMkLst>
        </pc:picChg>
        <pc:picChg chg="add mod">
          <ac:chgData name="Liu Kejia" userId="c9aeb79eb7aa1b2a" providerId="LiveId" clId="{FCDD5A9A-C345-46E1-BE83-9E98290E31CB}" dt="2022-06-27T03:15:31.169" v="1600" actId="1035"/>
          <ac:picMkLst>
            <pc:docMk/>
            <pc:sldMk cId="4089324686" sldId="338"/>
            <ac:picMk id="13" creationId="{CDD99CB7-8864-EA1D-E89B-04A17C98B576}"/>
          </ac:picMkLst>
        </pc:picChg>
        <pc:picChg chg="add mod">
          <ac:chgData name="Liu Kejia" userId="c9aeb79eb7aa1b2a" providerId="LiveId" clId="{FCDD5A9A-C345-46E1-BE83-9E98290E31CB}" dt="2022-06-27T03:16:14.460" v="1608" actId="14100"/>
          <ac:picMkLst>
            <pc:docMk/>
            <pc:sldMk cId="4089324686" sldId="338"/>
            <ac:picMk id="15" creationId="{75A4A3A7-3B6D-4110-1057-E35819F00296}"/>
          </ac:picMkLst>
        </pc:picChg>
      </pc:sldChg>
      <pc:sldChg chg="modSp add mod">
        <pc:chgData name="Liu Kejia" userId="c9aeb79eb7aa1b2a" providerId="LiveId" clId="{FCDD5A9A-C345-46E1-BE83-9E98290E31CB}" dt="2022-06-27T03:22:28.388" v="1732" actId="1038"/>
        <pc:sldMkLst>
          <pc:docMk/>
          <pc:sldMk cId="2328133994" sldId="339"/>
        </pc:sldMkLst>
        <pc:spChg chg="mod">
          <ac:chgData name="Liu Kejia" userId="c9aeb79eb7aa1b2a" providerId="LiveId" clId="{FCDD5A9A-C345-46E1-BE83-9E98290E31CB}" dt="2022-06-27T03:22:28.388" v="1732" actId="1038"/>
          <ac:spMkLst>
            <pc:docMk/>
            <pc:sldMk cId="2328133994" sldId="339"/>
            <ac:spMk id="4" creationId="{B1AADD15-EF19-4140-88C7-FA18D3670B4A}"/>
          </ac:spMkLst>
        </pc:spChg>
        <pc:graphicFrameChg chg="modGraphic">
          <ac:chgData name="Liu Kejia" userId="c9aeb79eb7aa1b2a" providerId="LiveId" clId="{FCDD5A9A-C345-46E1-BE83-9E98290E31CB}" dt="2022-06-27T03:19:50.160" v="1633" actId="207"/>
          <ac:graphicFrameMkLst>
            <pc:docMk/>
            <pc:sldMk cId="2328133994" sldId="339"/>
            <ac:graphicFrameMk id="3" creationId="{E0C5B2CB-60F0-F554-CB72-DDACB7F65184}"/>
          </ac:graphicFrameMkLst>
        </pc:graphicFrameChg>
        <pc:graphicFrameChg chg="modGraphic">
          <ac:chgData name="Liu Kejia" userId="c9aeb79eb7aa1b2a" providerId="LiveId" clId="{FCDD5A9A-C345-46E1-BE83-9E98290E31CB}" dt="2022-06-27T03:19:46.311" v="1632" actId="207"/>
          <ac:graphicFrameMkLst>
            <pc:docMk/>
            <pc:sldMk cId="2328133994" sldId="339"/>
            <ac:graphicFrameMk id="14" creationId="{EBB3C1F1-DF07-4C8A-AEA1-38BF40813A1F}"/>
          </ac:graphicFrameMkLst>
        </pc:graphicFrameChg>
      </pc:sldChg>
      <pc:sldChg chg="modSp add mod">
        <pc:chgData name="Liu Kejia" userId="c9aeb79eb7aa1b2a" providerId="LiveId" clId="{FCDD5A9A-C345-46E1-BE83-9E98290E31CB}" dt="2022-06-27T03:21:21.021" v="1672" actId="1036"/>
        <pc:sldMkLst>
          <pc:docMk/>
          <pc:sldMk cId="4283978103" sldId="340"/>
        </pc:sldMkLst>
        <pc:spChg chg="mod">
          <ac:chgData name="Liu Kejia" userId="c9aeb79eb7aa1b2a" providerId="LiveId" clId="{FCDD5A9A-C345-46E1-BE83-9E98290E31CB}" dt="2022-06-27T03:21:21.021" v="1672" actId="1036"/>
          <ac:spMkLst>
            <pc:docMk/>
            <pc:sldMk cId="4283978103" sldId="340"/>
            <ac:spMk id="4" creationId="{B1AADD15-EF19-4140-88C7-FA18D3670B4A}"/>
          </ac:spMkLst>
        </pc:spChg>
        <pc:graphicFrameChg chg="modGraphic">
          <ac:chgData name="Liu Kejia" userId="c9aeb79eb7aa1b2a" providerId="LiveId" clId="{FCDD5A9A-C345-46E1-BE83-9E98290E31CB}" dt="2022-06-27T03:19:01.605" v="1628" actId="207"/>
          <ac:graphicFrameMkLst>
            <pc:docMk/>
            <pc:sldMk cId="4283978103" sldId="340"/>
            <ac:graphicFrameMk id="3" creationId="{E0C5B2CB-60F0-F554-CB72-DDACB7F65184}"/>
          </ac:graphicFrameMkLst>
        </pc:graphicFrameChg>
        <pc:graphicFrameChg chg="modGraphic">
          <ac:chgData name="Liu Kejia" userId="c9aeb79eb7aa1b2a" providerId="LiveId" clId="{FCDD5A9A-C345-46E1-BE83-9E98290E31CB}" dt="2022-06-27T03:19:14.712" v="1631" actId="207"/>
          <ac:graphicFrameMkLst>
            <pc:docMk/>
            <pc:sldMk cId="4283978103" sldId="340"/>
            <ac:graphicFrameMk id="14" creationId="{EBB3C1F1-DF07-4C8A-AEA1-38BF40813A1F}"/>
          </ac:graphicFrameMkLst>
        </pc:graphicFrameChg>
      </pc:sldChg>
      <pc:sldChg chg="addSp delSp modSp add mod setBg">
        <pc:chgData name="Liu Kejia" userId="c9aeb79eb7aa1b2a" providerId="LiveId" clId="{FCDD5A9A-C345-46E1-BE83-9E98290E31CB}" dt="2022-06-27T03:49:38.733" v="3012" actId="14100"/>
        <pc:sldMkLst>
          <pc:docMk/>
          <pc:sldMk cId="1095868721" sldId="341"/>
        </pc:sldMkLst>
        <pc:spChg chg="del">
          <ac:chgData name="Liu Kejia" userId="c9aeb79eb7aa1b2a" providerId="LiveId" clId="{FCDD5A9A-C345-46E1-BE83-9E98290E31CB}" dt="2022-06-27T03:44:50.063" v="2713" actId="478"/>
          <ac:spMkLst>
            <pc:docMk/>
            <pc:sldMk cId="1095868721" sldId="341"/>
            <ac:spMk id="5" creationId="{00000000-0000-0000-0000-000000000000}"/>
          </ac:spMkLst>
        </pc:spChg>
        <pc:spChg chg="del mod">
          <ac:chgData name="Liu Kejia" userId="c9aeb79eb7aa1b2a" providerId="LiveId" clId="{FCDD5A9A-C345-46E1-BE83-9E98290E31CB}" dt="2022-06-27T03:44:52.275" v="2714" actId="478"/>
          <ac:spMkLst>
            <pc:docMk/>
            <pc:sldMk cId="1095868721" sldId="341"/>
            <ac:spMk id="9" creationId="{00000000-0000-0000-0000-000000000000}"/>
          </ac:spMkLst>
        </pc:spChg>
        <pc:spChg chg="del">
          <ac:chgData name="Liu Kejia" userId="c9aeb79eb7aa1b2a" providerId="LiveId" clId="{FCDD5A9A-C345-46E1-BE83-9E98290E31CB}" dt="2022-06-27T03:44:52.909" v="2715" actId="478"/>
          <ac:spMkLst>
            <pc:docMk/>
            <pc:sldMk cId="1095868721" sldId="341"/>
            <ac:spMk id="10" creationId="{00000000-0000-0000-0000-000000000000}"/>
          </ac:spMkLst>
        </pc:spChg>
        <pc:spChg chg="mod">
          <ac:chgData name="Liu Kejia" userId="c9aeb79eb7aa1b2a" providerId="LiveId" clId="{FCDD5A9A-C345-46E1-BE83-9E98290E31CB}" dt="2022-06-27T03:46:18.735" v="2899" actId="1037"/>
          <ac:spMkLst>
            <pc:docMk/>
            <pc:sldMk cId="1095868721" sldId="341"/>
            <ac:spMk id="11" creationId="{00000000-0000-0000-0000-000000000000}"/>
          </ac:spMkLst>
        </pc:spChg>
        <pc:spChg chg="del mod">
          <ac:chgData name="Liu Kejia" userId="c9aeb79eb7aa1b2a" providerId="LiveId" clId="{FCDD5A9A-C345-46E1-BE83-9E98290E31CB}" dt="2022-06-27T03:45:08.294" v="2718" actId="478"/>
          <ac:spMkLst>
            <pc:docMk/>
            <pc:sldMk cId="1095868721" sldId="341"/>
            <ac:spMk id="12" creationId="{00000000-0000-0000-0000-000000000000}"/>
          </ac:spMkLst>
        </pc:spChg>
        <pc:spChg chg="del">
          <ac:chgData name="Liu Kejia" userId="c9aeb79eb7aa1b2a" providerId="LiveId" clId="{FCDD5A9A-C345-46E1-BE83-9E98290E31CB}" dt="2022-06-27T03:44:55.150" v="2716" actId="478"/>
          <ac:spMkLst>
            <pc:docMk/>
            <pc:sldMk cId="1095868721" sldId="341"/>
            <ac:spMk id="26" creationId="{30168077-3EB1-82DA-B859-758503824ACE}"/>
          </ac:spMkLst>
        </pc:spChg>
        <pc:picChg chg="add del">
          <ac:chgData name="Liu Kejia" userId="c9aeb79eb7aa1b2a" providerId="LiveId" clId="{FCDD5A9A-C345-46E1-BE83-9E98290E31CB}" dt="2022-06-27T03:49:16.084" v="3009" actId="478"/>
          <ac:picMkLst>
            <pc:docMk/>
            <pc:sldMk cId="1095868721" sldId="341"/>
            <ac:picMk id="4" creationId="{8A7648F4-063C-0D52-5144-248AE88D3850}"/>
          </ac:picMkLst>
        </pc:picChg>
        <pc:picChg chg="add del mod">
          <ac:chgData name="Liu Kejia" userId="c9aeb79eb7aa1b2a" providerId="LiveId" clId="{FCDD5A9A-C345-46E1-BE83-9E98290E31CB}" dt="2022-06-27T03:49:33.353" v="3011" actId="1076"/>
          <ac:picMkLst>
            <pc:docMk/>
            <pc:sldMk cId="1095868721" sldId="341"/>
            <ac:picMk id="7" creationId="{0A9A0BB1-60A2-ED9D-0E9C-C5DA39D20514}"/>
          </ac:picMkLst>
        </pc:picChg>
        <pc:picChg chg="add del mod">
          <ac:chgData name="Liu Kejia" userId="c9aeb79eb7aa1b2a" providerId="LiveId" clId="{FCDD5A9A-C345-46E1-BE83-9E98290E31CB}" dt="2022-06-27T03:49:11.095" v="3008" actId="1038"/>
          <ac:picMkLst>
            <pc:docMk/>
            <pc:sldMk cId="1095868721" sldId="341"/>
            <ac:picMk id="13" creationId="{C67661DB-D93B-41A8-8406-5BA9FB46F43F}"/>
          </ac:picMkLst>
        </pc:picChg>
        <pc:picChg chg="add del mod">
          <ac:chgData name="Liu Kejia" userId="c9aeb79eb7aa1b2a" providerId="LiveId" clId="{FCDD5A9A-C345-46E1-BE83-9E98290E31CB}" dt="2022-06-27T03:49:11.095" v="3008" actId="1038"/>
          <ac:picMkLst>
            <pc:docMk/>
            <pc:sldMk cId="1095868721" sldId="341"/>
            <ac:picMk id="14" creationId="{8E695AA4-ECAC-0135-E41E-529B5079D1BF}"/>
          </ac:picMkLst>
        </pc:picChg>
        <pc:picChg chg="add del mod">
          <ac:chgData name="Liu Kejia" userId="c9aeb79eb7aa1b2a" providerId="LiveId" clId="{FCDD5A9A-C345-46E1-BE83-9E98290E31CB}" dt="2022-06-27T03:49:11.095" v="3008" actId="1038"/>
          <ac:picMkLst>
            <pc:docMk/>
            <pc:sldMk cId="1095868721" sldId="341"/>
            <ac:picMk id="16" creationId="{D9D8F80C-9359-755E-ACC9-994F1445A847}"/>
          </ac:picMkLst>
        </pc:picChg>
        <pc:picChg chg="add del mod">
          <ac:chgData name="Liu Kejia" userId="c9aeb79eb7aa1b2a" providerId="LiveId" clId="{FCDD5A9A-C345-46E1-BE83-9E98290E31CB}" dt="2022-06-27T03:49:11.095" v="3008" actId="1038"/>
          <ac:picMkLst>
            <pc:docMk/>
            <pc:sldMk cId="1095868721" sldId="341"/>
            <ac:picMk id="17" creationId="{35C810A3-3CF3-2A9D-025D-F79091CA145D}"/>
          </ac:picMkLst>
        </pc:picChg>
        <pc:picChg chg="mod modCrop">
          <ac:chgData name="Liu Kejia" userId="c9aeb79eb7aa1b2a" providerId="LiveId" clId="{FCDD5A9A-C345-46E1-BE83-9E98290E31CB}" dt="2022-06-27T03:49:38.733" v="3012" actId="14100"/>
          <ac:picMkLst>
            <pc:docMk/>
            <pc:sldMk cId="1095868721" sldId="341"/>
            <ac:picMk id="18" creationId="{62B0BBAD-660D-0EA9-6284-6AB56CF35F3C}"/>
          </ac:picMkLst>
        </pc:picChg>
        <pc:picChg chg="mod">
          <ac:chgData name="Liu Kejia" userId="c9aeb79eb7aa1b2a" providerId="LiveId" clId="{FCDD5A9A-C345-46E1-BE83-9E98290E31CB}" dt="2022-06-27T03:49:11.095" v="3008" actId="1038"/>
          <ac:picMkLst>
            <pc:docMk/>
            <pc:sldMk cId="1095868721" sldId="341"/>
            <ac:picMk id="20" creationId="{1C6000CD-B546-6C96-802D-4472D7B41847}"/>
          </ac:picMkLst>
        </pc:picChg>
        <pc:picChg chg="add del">
          <ac:chgData name="Liu Kejia" userId="c9aeb79eb7aa1b2a" providerId="LiveId" clId="{FCDD5A9A-C345-46E1-BE83-9E98290E31CB}" dt="2022-06-27T03:45:44.701" v="2883" actId="478"/>
          <ac:picMkLst>
            <pc:docMk/>
            <pc:sldMk cId="1095868721" sldId="341"/>
            <ac:picMk id="21" creationId="{71834EE5-09C2-B7A8-5251-637C4AD886F7}"/>
          </ac:picMkLst>
        </pc:picChg>
        <pc:picChg chg="add del mod">
          <ac:chgData name="Liu Kejia" userId="c9aeb79eb7aa1b2a" providerId="LiveId" clId="{FCDD5A9A-C345-46E1-BE83-9E98290E31CB}" dt="2022-06-27T03:49:11.095" v="3008" actId="1038"/>
          <ac:picMkLst>
            <pc:docMk/>
            <pc:sldMk cId="1095868721" sldId="341"/>
            <ac:picMk id="23" creationId="{DCE6D50B-A0F8-2511-13F5-60DB143CA68E}"/>
          </ac:picMkLst>
        </pc:picChg>
        <pc:picChg chg="add del mod">
          <ac:chgData name="Liu Kejia" userId="c9aeb79eb7aa1b2a" providerId="LiveId" clId="{FCDD5A9A-C345-46E1-BE83-9E98290E31CB}" dt="2022-06-27T03:49:31.913" v="3010" actId="1076"/>
          <ac:picMkLst>
            <pc:docMk/>
            <pc:sldMk cId="1095868721" sldId="341"/>
            <ac:picMk id="24" creationId="{6926720C-C4E8-80A5-5F9D-47B5A6C03CEF}"/>
          </ac:picMkLst>
        </pc:picChg>
        <pc:picChg chg="mod">
          <ac:chgData name="Liu Kejia" userId="c9aeb79eb7aa1b2a" providerId="LiveId" clId="{FCDD5A9A-C345-46E1-BE83-9E98290E31CB}" dt="2022-06-27T03:49:11.095" v="3008" actId="1038"/>
          <ac:picMkLst>
            <pc:docMk/>
            <pc:sldMk cId="1095868721" sldId="341"/>
            <ac:picMk id="25" creationId="{F2F59FD0-DB5C-E83D-3E2E-DE9B9F06439A}"/>
          </ac:picMkLst>
        </pc:picChg>
      </pc:sldChg>
      <pc:sldMasterChg chg="delSldLayout">
        <pc:chgData name="Liu Kejia" userId="c9aeb79eb7aa1b2a" providerId="LiveId" clId="{FCDD5A9A-C345-46E1-BE83-9E98290E31CB}" dt="2022-06-27T03:44:06.765" v="2710" actId="47"/>
        <pc:sldMasterMkLst>
          <pc:docMk/>
          <pc:sldMasterMk cId="0" sldId="2147483648"/>
        </pc:sldMasterMkLst>
        <pc:sldLayoutChg chg="del">
          <pc:chgData name="Liu Kejia" userId="c9aeb79eb7aa1b2a" providerId="LiveId" clId="{FCDD5A9A-C345-46E1-BE83-9E98290E31CB}" dt="2022-06-27T03:44:06.765" v="2710" actId="47"/>
          <pc:sldLayoutMkLst>
            <pc:docMk/>
            <pc:sldMasterMk cId="0" sldId="2147483648"/>
            <pc:sldLayoutMk cId="2780721650" sldId="2147483662"/>
          </pc:sldLayoutMkLst>
        </pc:sldLayoutChg>
      </pc:sldMasterChg>
    </pc:docChg>
  </pc:docChgLst>
</pc:chgInfo>
</file>

<file path=ppt/charts/_rels/chartEx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title pos="t" align="ctr" overlay="0">
      <cx:tx>
        <cx:txData>
          <cx:v>Heatmap - David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00" b="1" i="0" u="none" strike="noStrike" kern="1200" baseline="0" dirty="0">
              <a:solidFill>
                <a:prstClr val="black"/>
              </a:solidFill>
              <a:latin typeface="Calibri"/>
            </a:rPr>
            <a:t>Heatmap - David</a:t>
          </a:r>
        </a:p>
      </cx:txPr>
    </cx:title>
    <cx:plotArea>
      <cx:plotAreaRegion>
        <cx:plotSurface>
          <cx:spPr>
            <a:noFill/>
          </cx:spPr>
        </cx:plotSurface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779A9-FACF-40A7-9F47-34489D231A5C}" type="datetimeFigureOut">
              <a:rPr lang="en-AU" smtClean="0"/>
              <a:t>27/06/2022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1143000"/>
            <a:ext cx="6581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112A3-F3EF-4FC5-8534-D8276D30DBE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175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040"/>
              </a:lnSpc>
              <a:spcBef>
                <a:spcPts val="1125"/>
              </a:spcBef>
              <a:spcAft>
                <a:spcPts val="1125"/>
              </a:spcAft>
            </a:pPr>
            <a:r>
              <a:rPr lang="en-GB" sz="12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This dataset contains hourly pedestrian counts since 2009 from pedestrian sensor devices located across the city. The data is updated on a monthly basis and can be used to determine variations in pedestrian activity throughout the day.</a:t>
            </a:r>
          </a:p>
          <a:p>
            <a:pPr>
              <a:lnSpc>
                <a:spcPts val="2040"/>
              </a:lnSpc>
              <a:spcBef>
                <a:spcPts val="1125"/>
              </a:spcBef>
              <a:spcAft>
                <a:spcPts val="1125"/>
              </a:spcAft>
            </a:pPr>
            <a:r>
              <a:rPr lang="en-GB" sz="12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The </a:t>
            </a:r>
            <a:r>
              <a:rPr lang="en-GB" sz="12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sensor_id</a:t>
            </a:r>
            <a:r>
              <a:rPr lang="en-GB" sz="12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 column can be used to merge the data with the Pedestrian Counting System - Sensor Locations dataset which details the location, status and directional readings of sensors. Any changes to sensor locations are important to consider when analysing and interpreting pedestrian counts over time.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8214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800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58411abd8_2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258411abd8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685800"/>
            <a:ext cx="7315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Exploration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Describe the exploration and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insights you had while exploring the data that you didn't anticipate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any problems that arose after exploring the data, and how you resolved them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 and discuss interesting figures developed during exploration, ideally with the help of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endParaRPr lang="en-US" sz="28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the steps you took to analyse the data and answer each question you asked in your proposal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resent and discuss interesting figures developed during analysis, ideally with the help of </a:t>
            </a:r>
            <a:r>
              <a:rPr lang="en-GB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3558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Exploration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Describe the exploration and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insights you had while exploring the data that you didn't anticipate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any problems that arose after exploring the data, and how you resolved them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 and discuss interesting figures developed during exploration, ideally with the help of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endParaRPr lang="en-US" sz="28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the steps you took to analyse the data and answer each question you asked in your proposal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resent and discuss interesting figures developed during analysis, ideally with the help of </a:t>
            </a:r>
            <a:r>
              <a:rPr lang="en-GB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9110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Exploration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Describe the exploration and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insights you had while exploring the data that you didn't anticipate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any problems that arose after exploring the data, and how you resolved them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 and discuss interesting figures developed during exploration, ideally with the help of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endParaRPr lang="en-US" sz="28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the steps you took to analyse the data and answer each question you asked in your proposal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resent and discuss interesting figures developed during analysis, ideally with the help of </a:t>
            </a:r>
            <a:r>
              <a:rPr lang="en-GB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172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Exploration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Describe the exploration and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insights you had while exploring the data that you didn't anticipate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any problems that arose after exploring the data, and how you resolved them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 and discuss interesting figures developed during exploration, ideally with the help of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endParaRPr lang="en-US" sz="28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the steps you took to analyse the data and answer each question you asked in your proposal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resent and discuss interesting figures developed during analysis, ideally with the help of </a:t>
            </a:r>
            <a:r>
              <a:rPr lang="en-GB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60132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3613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A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Discussion</a:t>
            </a:r>
            <a:endParaRPr lang="en-AU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Discuss your findings. Did you find what you expected to find? If not, why not? What inferences or general conclusions can you draw from your analysis? 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Discuss the implications of your findings. </a:t>
            </a:r>
            <a:endParaRPr lang="en-US" sz="1200" dirty="0"/>
          </a:p>
          <a:p>
            <a:r>
              <a:rPr lang="en-US" sz="1200" dirty="0"/>
              <a:t> </a:t>
            </a:r>
          </a:p>
          <a:p>
            <a:r>
              <a:rPr lang="en-GB" sz="1200" dirty="0"/>
              <a:t>Post Mortem</a:t>
            </a:r>
          </a:p>
          <a:p>
            <a:endParaRPr lang="en-GB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 dirty="0"/>
              <a:t>Discuss any difficulties that arose, and how you dealt with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200" dirty="0"/>
              <a:t>Discuss any additional questions that came up, but which you didn't have time to answer: What would you research next, if you had two more weeks?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Ingests data from existing systems.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8710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Exploration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Describe the exploration and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insights you had while exploring the data that you didn't anticipate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any problems that arose after exploring the data, and how you resolved them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 and discuss interesting figures developed during exploration, ideally with the help of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endParaRPr lang="en-US" sz="28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the steps you took to analyse the data and answer each question you asked in your proposal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resent and discuss interesting figures developed during analysis, ideally with the help of </a:t>
            </a:r>
            <a:r>
              <a:rPr lang="en-GB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9444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8288000" cy="51276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762015" indent="0">
              <a:buNone/>
              <a:defRPr sz="4667"/>
            </a:lvl2pPr>
            <a:lvl3pPr marL="1524030" indent="0">
              <a:buNone/>
              <a:defRPr sz="4000"/>
            </a:lvl3pPr>
            <a:lvl4pPr marL="2286046" indent="0">
              <a:buNone/>
              <a:defRPr sz="3333"/>
            </a:lvl4pPr>
            <a:lvl5pPr marL="3048061" indent="0">
              <a:buNone/>
              <a:defRPr sz="3333"/>
            </a:lvl5pPr>
            <a:lvl6pPr marL="3810076" indent="0">
              <a:buNone/>
              <a:defRPr sz="3333"/>
            </a:lvl6pPr>
            <a:lvl7pPr marL="4572091" indent="0">
              <a:buNone/>
              <a:defRPr sz="3333"/>
            </a:lvl7pPr>
            <a:lvl8pPr marL="5334107" indent="0">
              <a:buNone/>
              <a:defRPr sz="3333"/>
            </a:lvl8pPr>
            <a:lvl9pPr marL="6096122" indent="0">
              <a:buNone/>
              <a:defRPr sz="3333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8851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8.jpe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9.png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8.jpe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270.png"/><Relationship Id="rId10" Type="http://schemas.openxmlformats.org/officeDocument/2006/relationships/image" Target="../media/image51.png"/><Relationship Id="rId4" Type="http://schemas.microsoft.com/office/2014/relationships/chartEx" Target="../charts/chartEx1.xml"/><Relationship Id="rId9" Type="http://schemas.openxmlformats.org/officeDocument/2006/relationships/image" Target="../media/image5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24slides.com/prices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9.png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9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AF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7">
            <a:extLst>
              <a:ext uri="{FF2B5EF4-FFF2-40B4-BE49-F238E27FC236}">
                <a16:creationId xmlns:a16="http://schemas.microsoft.com/office/drawing/2014/main" id="{62B0BBAD-660D-0EA9-6284-6AB56CF35F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476" b="21476"/>
          <a:stretch>
            <a:fillRect/>
          </a:stretch>
        </p:blipFill>
        <p:spPr>
          <a:xfrm>
            <a:off x="228600" y="0"/>
            <a:ext cx="17830800" cy="53317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5408" y="4202812"/>
            <a:ext cx="6085192" cy="1942096"/>
          </a:xfrm>
          <a:prstGeom prst="rect">
            <a:avLst/>
          </a:prstGeom>
          <a:solidFill>
            <a:srgbClr val="EEAF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2543267" y="4166237"/>
            <a:ext cx="5520614" cy="81019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 Presentation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3267" y="4821469"/>
            <a:ext cx="5160573" cy="1323439"/>
          </a:xfrm>
          <a:prstGeom prst="rect">
            <a:avLst/>
          </a:prstGeom>
          <a:solidFill>
            <a:srgbClr val="EEAF12"/>
          </a:solidFill>
        </p:spPr>
        <p:txBody>
          <a:bodyPr wrap="square" rtlCol="0">
            <a:spAutoFit/>
          </a:bodyPr>
          <a:lstStyle/>
          <a:p>
            <a:r>
              <a:rPr lang="en-GB" altLang="ko-KR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Erastus </a:t>
            </a:r>
            <a:r>
              <a:rPr lang="en-GB" altLang="ko-KR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Chirchir</a:t>
            </a:r>
            <a:r>
              <a:rPr lang="en-GB" altLang="ko-KR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(pm)</a:t>
            </a:r>
          </a:p>
          <a:p>
            <a:r>
              <a:rPr lang="en-GB" altLang="ko-KR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 Salim; </a:t>
            </a:r>
          </a:p>
          <a:p>
            <a:r>
              <a:rPr lang="en-GB" altLang="ko-KR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Julia Cooper; </a:t>
            </a:r>
          </a:p>
          <a:p>
            <a:r>
              <a:rPr lang="en-GB" altLang="ko-KR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Angela Liu   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1304240" y="5388877"/>
            <a:ext cx="5459760" cy="32407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7200" dirty="0">
                <a:solidFill>
                  <a:schemeClr val="bg1"/>
                </a:solidFill>
                <a:latin typeface="Norwester"/>
              </a:rPr>
              <a:t>Melbourne </a:t>
            </a:r>
          </a:p>
          <a:p>
            <a:pPr marL="0" indent="0" algn="r">
              <a:buNone/>
            </a:pPr>
            <a:r>
              <a:rPr lang="en-US" sz="7200" dirty="0">
                <a:solidFill>
                  <a:schemeClr val="bg1"/>
                </a:solidFill>
                <a:latin typeface="Norwester"/>
              </a:rPr>
              <a:t>Footprints</a:t>
            </a:r>
          </a:p>
          <a:p>
            <a:pPr marL="0" indent="0" algn="r">
              <a:buNone/>
            </a:pPr>
            <a:endParaRPr lang="en-US" altLang="ko-KR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endParaRPr lang="ko-KR" alt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3267" y="6529535"/>
            <a:ext cx="81609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what degree Central Melbourne footprint </a:t>
            </a:r>
          </a:p>
          <a:p>
            <a:pPr algn="r"/>
            <a:r>
              <a:rPr lang="en-GB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recovered from Covid19? </a:t>
            </a:r>
          </a:p>
          <a:p>
            <a:pPr algn="r"/>
            <a:endParaRPr lang="en-GB" altLang="ko-K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GB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Would a small business eatery be a viable option to invest in 2022? If so, where ?</a:t>
            </a:r>
          </a:p>
        </p:txBody>
      </p:sp>
      <p:pic>
        <p:nvPicPr>
          <p:cNvPr id="4" name="Graphic 3" descr="Group of people with solid fill">
            <a:extLst>
              <a:ext uri="{FF2B5EF4-FFF2-40B4-BE49-F238E27FC236}">
                <a16:creationId xmlns:a16="http://schemas.microsoft.com/office/drawing/2014/main" id="{8A7648F4-063C-0D52-5144-248AE88D3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3987" y="1849810"/>
            <a:ext cx="1320147" cy="1320147"/>
          </a:xfrm>
          <a:prstGeom prst="rect">
            <a:avLst/>
          </a:prstGeom>
        </p:spPr>
      </p:pic>
      <p:pic>
        <p:nvPicPr>
          <p:cNvPr id="7" name="Graphic 6" descr="Group of women with solid fill">
            <a:extLst>
              <a:ext uri="{FF2B5EF4-FFF2-40B4-BE49-F238E27FC236}">
                <a16:creationId xmlns:a16="http://schemas.microsoft.com/office/drawing/2014/main" id="{0A9A0BB1-60A2-ED9D-0E9C-C5DA39D205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4873" y="2887149"/>
            <a:ext cx="559008" cy="559008"/>
          </a:xfrm>
          <a:prstGeom prst="rect">
            <a:avLst/>
          </a:prstGeom>
        </p:spPr>
      </p:pic>
      <p:pic>
        <p:nvPicPr>
          <p:cNvPr id="13" name="Graphic 12" descr="Group of women with solid fill">
            <a:extLst>
              <a:ext uri="{FF2B5EF4-FFF2-40B4-BE49-F238E27FC236}">
                <a16:creationId xmlns:a16="http://schemas.microsoft.com/office/drawing/2014/main" id="{C67661DB-D93B-41A8-8406-5BA9FB46F4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3788" y="2005998"/>
            <a:ext cx="559008" cy="559008"/>
          </a:xfrm>
          <a:prstGeom prst="rect">
            <a:avLst/>
          </a:prstGeom>
        </p:spPr>
      </p:pic>
      <p:pic>
        <p:nvPicPr>
          <p:cNvPr id="14" name="Graphic 13" descr="Group of women with solid fill">
            <a:extLst>
              <a:ext uri="{FF2B5EF4-FFF2-40B4-BE49-F238E27FC236}">
                <a16:creationId xmlns:a16="http://schemas.microsoft.com/office/drawing/2014/main" id="{8E695AA4-ECAC-0135-E41E-529B5079D1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8873" y="2005998"/>
            <a:ext cx="559008" cy="559008"/>
          </a:xfrm>
          <a:prstGeom prst="rect">
            <a:avLst/>
          </a:prstGeom>
        </p:spPr>
      </p:pic>
      <p:pic>
        <p:nvPicPr>
          <p:cNvPr id="16" name="Graphic 15" descr="Group of women with solid fill">
            <a:extLst>
              <a:ext uri="{FF2B5EF4-FFF2-40B4-BE49-F238E27FC236}">
                <a16:creationId xmlns:a16="http://schemas.microsoft.com/office/drawing/2014/main" id="{D9D8F80C-9359-755E-ACC9-994F1445A8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44966" y="1326976"/>
            <a:ext cx="559008" cy="559008"/>
          </a:xfrm>
          <a:prstGeom prst="rect">
            <a:avLst/>
          </a:prstGeom>
        </p:spPr>
      </p:pic>
      <p:pic>
        <p:nvPicPr>
          <p:cNvPr id="17" name="Graphic 16" descr="Group of women with solid fill">
            <a:extLst>
              <a:ext uri="{FF2B5EF4-FFF2-40B4-BE49-F238E27FC236}">
                <a16:creationId xmlns:a16="http://schemas.microsoft.com/office/drawing/2014/main" id="{35C810A3-3CF3-2A9D-025D-F79091CA1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0489" y="1627186"/>
            <a:ext cx="559008" cy="559008"/>
          </a:xfrm>
          <a:prstGeom prst="rect">
            <a:avLst/>
          </a:prstGeom>
        </p:spPr>
      </p:pic>
      <p:pic>
        <p:nvPicPr>
          <p:cNvPr id="19" name="Graphic 18" descr="Group of women with solid fill">
            <a:extLst>
              <a:ext uri="{FF2B5EF4-FFF2-40B4-BE49-F238E27FC236}">
                <a16:creationId xmlns:a16="http://schemas.microsoft.com/office/drawing/2014/main" id="{104261DD-6A12-6CFA-1054-4846BA6361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48400" y="933450"/>
            <a:ext cx="559008" cy="559008"/>
          </a:xfrm>
          <a:prstGeom prst="rect">
            <a:avLst/>
          </a:prstGeom>
        </p:spPr>
      </p:pic>
      <p:pic>
        <p:nvPicPr>
          <p:cNvPr id="20" name="Graphic 19" descr="Group of women with solid fill">
            <a:extLst>
              <a:ext uri="{FF2B5EF4-FFF2-40B4-BE49-F238E27FC236}">
                <a16:creationId xmlns:a16="http://schemas.microsoft.com/office/drawing/2014/main" id="{1C6000CD-B546-6C96-802D-4472D7B418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1822242"/>
            <a:ext cx="559008" cy="559008"/>
          </a:xfrm>
          <a:prstGeom prst="rect">
            <a:avLst/>
          </a:prstGeom>
        </p:spPr>
      </p:pic>
      <p:pic>
        <p:nvPicPr>
          <p:cNvPr id="21" name="Graphic 20" descr="Group of women with solid fill">
            <a:extLst>
              <a:ext uri="{FF2B5EF4-FFF2-40B4-BE49-F238E27FC236}">
                <a16:creationId xmlns:a16="http://schemas.microsoft.com/office/drawing/2014/main" id="{71834EE5-09C2-B7A8-5251-637C4AD886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8992" y="2127042"/>
            <a:ext cx="559008" cy="559008"/>
          </a:xfrm>
          <a:prstGeom prst="rect">
            <a:avLst/>
          </a:prstGeom>
        </p:spPr>
      </p:pic>
      <p:pic>
        <p:nvPicPr>
          <p:cNvPr id="22" name="Graphic 21" descr="Group of women with solid fill">
            <a:extLst>
              <a:ext uri="{FF2B5EF4-FFF2-40B4-BE49-F238E27FC236}">
                <a16:creationId xmlns:a16="http://schemas.microsoft.com/office/drawing/2014/main" id="{CD0F6971-64F9-A0C3-9966-C43908D80E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1792" y="2127042"/>
            <a:ext cx="559008" cy="559008"/>
          </a:xfrm>
          <a:prstGeom prst="rect">
            <a:avLst/>
          </a:prstGeom>
        </p:spPr>
      </p:pic>
      <p:pic>
        <p:nvPicPr>
          <p:cNvPr id="23" name="Graphic 22" descr="Group of women with solid fill">
            <a:extLst>
              <a:ext uri="{FF2B5EF4-FFF2-40B4-BE49-F238E27FC236}">
                <a16:creationId xmlns:a16="http://schemas.microsoft.com/office/drawing/2014/main" id="{DCE6D50B-A0F8-2511-13F5-60DB143CA6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4192" y="2990850"/>
            <a:ext cx="559008" cy="559008"/>
          </a:xfrm>
          <a:prstGeom prst="rect">
            <a:avLst/>
          </a:prstGeom>
        </p:spPr>
      </p:pic>
      <p:pic>
        <p:nvPicPr>
          <p:cNvPr id="24" name="Graphic 23" descr="Group of women with solid fill">
            <a:extLst>
              <a:ext uri="{FF2B5EF4-FFF2-40B4-BE49-F238E27FC236}">
                <a16:creationId xmlns:a16="http://schemas.microsoft.com/office/drawing/2014/main" id="{6926720C-C4E8-80A5-5F9D-47B5A6C03C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46992" y="2965242"/>
            <a:ext cx="559008" cy="559008"/>
          </a:xfrm>
          <a:prstGeom prst="rect">
            <a:avLst/>
          </a:prstGeom>
        </p:spPr>
      </p:pic>
      <p:pic>
        <p:nvPicPr>
          <p:cNvPr id="25" name="Graphic 24" descr="Group of women with solid fill">
            <a:extLst>
              <a:ext uri="{FF2B5EF4-FFF2-40B4-BE49-F238E27FC236}">
                <a16:creationId xmlns:a16="http://schemas.microsoft.com/office/drawing/2014/main" id="{F2F59FD0-DB5C-E83D-3E2E-DE9B9F0643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9792" y="2965242"/>
            <a:ext cx="559008" cy="559008"/>
          </a:xfrm>
          <a:prstGeom prst="rect">
            <a:avLst/>
          </a:prstGeom>
        </p:spPr>
      </p:pic>
      <p:sp>
        <p:nvSpPr>
          <p:cNvPr id="26" name="TextBox 6">
            <a:extLst>
              <a:ext uri="{FF2B5EF4-FFF2-40B4-BE49-F238E27FC236}">
                <a16:creationId xmlns:a16="http://schemas.microsoft.com/office/drawing/2014/main" id="{30168077-3EB1-82DA-B859-758503824ACE}"/>
              </a:ext>
            </a:extLst>
          </p:cNvPr>
          <p:cNvSpPr txBox="1"/>
          <p:nvPr/>
        </p:nvSpPr>
        <p:spPr>
          <a:xfrm>
            <a:off x="6709679" y="5795938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chemeClr val="bg1"/>
                </a:solidFill>
                <a:latin typeface="Quicksand"/>
              </a:rPr>
              <a:t>June 2022</a:t>
            </a:r>
          </a:p>
        </p:txBody>
      </p:sp>
    </p:spTree>
    <p:extLst>
      <p:ext uri="{BB962C8B-B14F-4D97-AF65-F5344CB8AC3E}">
        <p14:creationId xmlns:p14="http://schemas.microsoft.com/office/powerpoint/2010/main" val="3369135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>
            <a:extLst>
              <a:ext uri="{FF2B5EF4-FFF2-40B4-BE49-F238E27FC236}">
                <a16:creationId xmlns:a16="http://schemas.microsoft.com/office/drawing/2014/main" id="{15FAE6FB-923A-FA3A-2BD2-06FAAF13E7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" t="15223" b="14578"/>
          <a:stretch>
            <a:fillRect/>
          </a:stretch>
        </p:blipFill>
        <p:spPr>
          <a:xfrm>
            <a:off x="9525" y="0"/>
            <a:ext cx="18288000" cy="85725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3498635-883B-8DA0-5126-CC7AFA88B814}"/>
              </a:ext>
            </a:extLst>
          </p:cNvPr>
          <p:cNvSpPr/>
          <p:nvPr/>
        </p:nvSpPr>
        <p:spPr>
          <a:xfrm>
            <a:off x="0" y="3448050"/>
            <a:ext cx="18288000" cy="5105400"/>
          </a:xfrm>
          <a:prstGeom prst="rect">
            <a:avLst/>
          </a:prstGeom>
          <a:solidFill>
            <a:srgbClr val="24A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8902A1-9295-4A1B-ABA8-DE8FB7FA6A1C}"/>
              </a:ext>
            </a:extLst>
          </p:cNvPr>
          <p:cNvSpPr txBox="1"/>
          <p:nvPr/>
        </p:nvSpPr>
        <p:spPr>
          <a:xfrm>
            <a:off x="6060282" y="637903"/>
            <a:ext cx="6167438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bg1"/>
                </a:solidFill>
              </a:rPr>
              <a:t>World Map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D5CB7C63-2005-4326-A9A8-4FE42BA7B779}"/>
              </a:ext>
            </a:extLst>
          </p:cNvPr>
          <p:cNvSpPr txBox="1"/>
          <p:nvPr/>
        </p:nvSpPr>
        <p:spPr>
          <a:xfrm>
            <a:off x="6488907" y="1176512"/>
            <a:ext cx="5310188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250" dirty="0">
                <a:solidFill>
                  <a:schemeClr val="bg1"/>
                </a:solidFill>
              </a:rPr>
              <a:t>Lorem Ipsum is simply dummy text of the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38CE0E9-6529-4436-9649-B29265A626BA}"/>
              </a:ext>
            </a:extLst>
          </p:cNvPr>
          <p:cNvSpPr txBox="1"/>
          <p:nvPr/>
        </p:nvSpPr>
        <p:spPr>
          <a:xfrm>
            <a:off x="1752600" y="5315049"/>
            <a:ext cx="36132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000" b="1" dirty="0">
                <a:solidFill>
                  <a:srgbClr val="EEEEEE"/>
                </a:solidFill>
              </a:rPr>
              <a:t>Heat map description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D25B8C0-41FC-45B2-A643-85A422FB68F7}"/>
              </a:ext>
            </a:extLst>
          </p:cNvPr>
          <p:cNvSpPr txBox="1"/>
          <p:nvPr/>
        </p:nvSpPr>
        <p:spPr>
          <a:xfrm>
            <a:off x="5715000" y="4982949"/>
            <a:ext cx="5883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EEEEEE"/>
                </a:solidFill>
              </a:rPr>
              <a:t>Analysis on competition surrounding top foot traffic area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36F0AC6-006D-4FED-8882-186B004772B3}"/>
              </a:ext>
            </a:extLst>
          </p:cNvPr>
          <p:cNvSpPr txBox="1"/>
          <p:nvPr/>
        </p:nvSpPr>
        <p:spPr>
          <a:xfrm>
            <a:off x="12725400" y="5244457"/>
            <a:ext cx="30140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000" b="1" dirty="0">
                <a:solidFill>
                  <a:srgbClr val="EEEEEE"/>
                </a:solidFill>
              </a:rPr>
              <a:t>Recommendation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959452" y="6611949"/>
            <a:ext cx="13271147" cy="682588"/>
            <a:chOff x="1456374" y="5006552"/>
            <a:chExt cx="9857671" cy="41187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659BAF4-7F22-451D-ACA8-1E806F31830B}"/>
                </a:ext>
              </a:extLst>
            </p:cNvPr>
            <p:cNvSpPr txBox="1"/>
            <p:nvPr/>
          </p:nvSpPr>
          <p:spPr>
            <a:xfrm>
              <a:off x="1456374" y="5028573"/>
              <a:ext cx="2515552" cy="389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875"/>
                </a:lnSpc>
              </a:pPr>
              <a:r>
                <a:rPr lang="en-GB" sz="1750" dirty="0">
                  <a:solidFill>
                    <a:srgbClr val="EEEEEE"/>
                  </a:solidFill>
                  <a:cs typeface="Calibri Light" panose="020F0302020204030204" pitchFamily="34" charset="0"/>
                </a:rPr>
                <a:t>Map of area covered by </a:t>
              </a:r>
              <a:r>
                <a:rPr lang="en-GB" sz="1750" dirty="0" err="1">
                  <a:solidFill>
                    <a:srgbClr val="EEEEEE"/>
                  </a:solidFill>
                  <a:cs typeface="Calibri Light" panose="020F0302020204030204" pitchFamily="34" charset="0"/>
                </a:rPr>
                <a:t>Melb</a:t>
              </a:r>
              <a:r>
                <a:rPr lang="en-US" altLang="zh-CN" sz="1750" dirty="0">
                  <a:solidFill>
                    <a:srgbClr val="EEEEEE"/>
                  </a:solidFill>
                  <a:cs typeface="Calibri Light" panose="020F0302020204030204" pitchFamily="34" charset="0"/>
                </a:rPr>
                <a:t>ourne</a:t>
              </a:r>
              <a:r>
                <a:rPr lang="en-GB" sz="1750" dirty="0">
                  <a:solidFill>
                    <a:srgbClr val="EEEEEE"/>
                  </a:solidFill>
                  <a:cs typeface="Calibri Light" panose="020F0302020204030204" pitchFamily="34" charset="0"/>
                </a:rPr>
                <a:t> city council</a:t>
              </a:r>
              <a:endParaRPr lang="en-US" sz="1750" dirty="0">
                <a:solidFill>
                  <a:srgbClr val="EEEEEE"/>
                </a:solidFill>
                <a:cs typeface="Calibri Light" panose="020F0302020204030204" pitchFamily="34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D6611615-71A2-4A2F-8462-4ACA6057CCE9}"/>
                </a:ext>
              </a:extLst>
            </p:cNvPr>
            <p:cNvSpPr txBox="1"/>
            <p:nvPr/>
          </p:nvSpPr>
          <p:spPr>
            <a:xfrm>
              <a:off x="4836453" y="5006552"/>
              <a:ext cx="2515552" cy="389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875"/>
                </a:lnSpc>
              </a:pPr>
              <a:r>
                <a:rPr lang="en-GB" sz="1750" dirty="0">
                  <a:solidFill>
                    <a:srgbClr val="EEEEEE"/>
                  </a:solidFill>
                  <a:cs typeface="Calibri Light" panose="020F0302020204030204" pitchFamily="34" charset="0"/>
                </a:rPr>
                <a:t>Ideally want high foot traffic with least competitors etc</a:t>
              </a:r>
              <a:endParaRPr lang="en-US" sz="1750" dirty="0">
                <a:solidFill>
                  <a:srgbClr val="EEEEEE"/>
                </a:solidFill>
                <a:cs typeface="Calibri Light" panose="020F0302020204030204" pitchFamily="34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FE97D11-E555-4F2B-9FF4-92AB55393C98}"/>
                </a:ext>
              </a:extLst>
            </p:cNvPr>
            <p:cNvSpPr txBox="1"/>
            <p:nvPr/>
          </p:nvSpPr>
          <p:spPr>
            <a:xfrm>
              <a:off x="8798493" y="5006555"/>
              <a:ext cx="2515552" cy="389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875"/>
                </a:lnSpc>
              </a:pPr>
              <a:r>
                <a:rPr lang="en-GB" sz="1750" dirty="0">
                  <a:solidFill>
                    <a:srgbClr val="EEEEEE"/>
                  </a:solidFill>
                  <a:cs typeface="Calibri Light" panose="020F0302020204030204" pitchFamily="34" charset="0"/>
                </a:rPr>
                <a:t>Based on this analysis, South bank preferable location</a:t>
              </a:r>
              <a:endParaRPr lang="en-US" sz="1750" dirty="0">
                <a:solidFill>
                  <a:srgbClr val="EEEEEE"/>
                </a:solidFill>
                <a:cs typeface="Calibri Light" panose="020F030202020403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143001" y="7436672"/>
            <a:ext cx="16167845" cy="1192979"/>
            <a:chOff x="926310" y="5900509"/>
            <a:chExt cx="10768047" cy="652355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A825599A-DBB2-40CF-92C1-732A9CAB5F9B}"/>
                </a:ext>
              </a:extLst>
            </p:cNvPr>
            <p:cNvSpPr txBox="1"/>
            <p:nvPr/>
          </p:nvSpPr>
          <p:spPr>
            <a:xfrm>
              <a:off x="2115539" y="5900509"/>
              <a:ext cx="2515552" cy="389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875"/>
                </a:lnSpc>
              </a:pPr>
              <a:r>
                <a:rPr lang="en-GB" sz="1750" dirty="0">
                  <a:solidFill>
                    <a:srgbClr val="EEEEEE"/>
                  </a:solidFill>
                  <a:cs typeface="Calibri Light" panose="020F0302020204030204" pitchFamily="34" charset="0"/>
                </a:rPr>
                <a:t> Green is top locations (top 4), markers are resto position, etc)</a:t>
              </a:r>
              <a:endParaRPr lang="en-US" sz="1750" dirty="0">
                <a:solidFill>
                  <a:srgbClr val="EEEEEE"/>
                </a:solidFill>
                <a:cs typeface="Calibri Light" panose="020F0302020204030204" pitchFamily="34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3931A73-AAC0-4ADB-BCC1-95A952F025B2}"/>
                </a:ext>
              </a:extLst>
            </p:cNvPr>
            <p:cNvSpPr txBox="1"/>
            <p:nvPr/>
          </p:nvSpPr>
          <p:spPr>
            <a:xfrm>
              <a:off x="5203475" y="6038008"/>
              <a:ext cx="2515552" cy="389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875"/>
                </a:lnSpc>
              </a:pPr>
              <a:r>
                <a:rPr lang="en-US" sz="1750" dirty="0">
                  <a:solidFill>
                    <a:srgbClr val="EEEEEE"/>
                  </a:solidFill>
                  <a:cs typeface="Calibri Light" panose="020F0302020204030204" pitchFamily="34" charset="0"/>
                </a:rPr>
                <a:t>Radius 100 m, total competitors - 80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59BDD8E-1947-4AC1-9234-E5B0DC2058BB}"/>
                </a:ext>
              </a:extLst>
            </p:cNvPr>
            <p:cNvSpPr txBox="1"/>
            <p:nvPr/>
          </p:nvSpPr>
          <p:spPr>
            <a:xfrm>
              <a:off x="8691126" y="5968089"/>
              <a:ext cx="3003231" cy="584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875"/>
                </a:lnSpc>
              </a:pPr>
              <a:r>
                <a:rPr lang="en-GB" sz="1750" dirty="0">
                  <a:solidFill>
                    <a:srgbClr val="EEEEEE"/>
                  </a:solidFill>
                  <a:cs typeface="Calibri Light" panose="020F0302020204030204" pitchFamily="34" charset="0"/>
                </a:rPr>
                <a:t>top 4 highest foot traffic with lesser competition surrounding relative to other top location</a:t>
              </a:r>
              <a:endParaRPr lang="en-US" sz="1750" dirty="0">
                <a:solidFill>
                  <a:srgbClr val="EEEEEE"/>
                </a:solidFill>
                <a:cs typeface="Calibri Light" panose="020F0302020204030204" pitchFamily="34" charset="0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9563DAB-17B1-4A8A-9D7B-28D33A063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310" y="6113285"/>
              <a:ext cx="39799" cy="89547"/>
            </a:xfrm>
            <a:custGeom>
              <a:avLst/>
              <a:gdLst>
                <a:gd name="T0" fmla="*/ 35 w 40"/>
                <a:gd name="T1" fmla="*/ 0 h 90"/>
                <a:gd name="T2" fmla="*/ 5 w 40"/>
                <a:gd name="T3" fmla="*/ 0 h 90"/>
                <a:gd name="T4" fmla="*/ 0 w 40"/>
                <a:gd name="T5" fmla="*/ 5 h 90"/>
                <a:gd name="T6" fmla="*/ 0 w 40"/>
                <a:gd name="T7" fmla="*/ 85 h 90"/>
                <a:gd name="T8" fmla="*/ 5 w 40"/>
                <a:gd name="T9" fmla="*/ 90 h 90"/>
                <a:gd name="T10" fmla="*/ 35 w 40"/>
                <a:gd name="T11" fmla="*/ 90 h 90"/>
                <a:gd name="T12" fmla="*/ 40 w 40"/>
                <a:gd name="T13" fmla="*/ 85 h 90"/>
                <a:gd name="T14" fmla="*/ 40 w 40"/>
                <a:gd name="T15" fmla="*/ 5 h 90"/>
                <a:gd name="T16" fmla="*/ 35 w 40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90">
                  <a:moveTo>
                    <a:pt x="3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8"/>
                    <a:pt x="2" y="90"/>
                    <a:pt x="5" y="90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8" y="90"/>
                    <a:pt x="40" y="88"/>
                    <a:pt x="40" y="8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2"/>
                    <a:pt x="38" y="0"/>
                    <a:pt x="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300" tIns="57150" rIns="114300" bIns="57150" numCol="1" anchor="t" anchorCtr="0" compatLnSpc="1">
              <a:prstTxWarp prst="textNoShape">
                <a:avLst/>
              </a:prstTxWarp>
            </a:bodyPr>
            <a:lstStyle/>
            <a:p>
              <a:endParaRPr lang="en-US" sz="2250"/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A11DEFA6-B986-4DD5-AB44-702AA07D37AC}"/>
                </a:ext>
              </a:extLst>
            </p:cNvPr>
            <p:cNvGrpSpPr/>
            <p:nvPr/>
          </p:nvGrpSpPr>
          <p:grpSpPr>
            <a:xfrm>
              <a:off x="4663708" y="6113291"/>
              <a:ext cx="239316" cy="98450"/>
              <a:chOff x="-1279525" y="3727450"/>
              <a:chExt cx="725487" cy="298451"/>
            </a:xfrm>
            <a:solidFill>
              <a:schemeClr val="bg1"/>
            </a:solidFill>
          </p:grpSpPr>
          <p:sp>
            <p:nvSpPr>
              <p:cNvPr id="192" name="Freeform 10">
                <a:extLst>
                  <a:ext uri="{FF2B5EF4-FFF2-40B4-BE49-F238E27FC236}">
                    <a16:creationId xmlns:a16="http://schemas.microsoft.com/office/drawing/2014/main" id="{9E5445B9-0BD9-4589-8BD8-539DE8057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79525" y="3727450"/>
                <a:ext cx="120650" cy="271463"/>
              </a:xfrm>
              <a:custGeom>
                <a:avLst/>
                <a:gdLst>
                  <a:gd name="T0" fmla="*/ 35 w 40"/>
                  <a:gd name="T1" fmla="*/ 0 h 90"/>
                  <a:gd name="T2" fmla="*/ 5 w 40"/>
                  <a:gd name="T3" fmla="*/ 0 h 90"/>
                  <a:gd name="T4" fmla="*/ 0 w 40"/>
                  <a:gd name="T5" fmla="*/ 5 h 90"/>
                  <a:gd name="T6" fmla="*/ 0 w 40"/>
                  <a:gd name="T7" fmla="*/ 85 h 90"/>
                  <a:gd name="T8" fmla="*/ 5 w 40"/>
                  <a:gd name="T9" fmla="*/ 90 h 90"/>
                  <a:gd name="T10" fmla="*/ 35 w 40"/>
                  <a:gd name="T11" fmla="*/ 90 h 90"/>
                  <a:gd name="T12" fmla="*/ 40 w 40"/>
                  <a:gd name="T13" fmla="*/ 85 h 90"/>
                  <a:gd name="T14" fmla="*/ 40 w 40"/>
                  <a:gd name="T15" fmla="*/ 5 h 90"/>
                  <a:gd name="T16" fmla="*/ 35 w 40"/>
                  <a:gd name="T17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90">
                    <a:moveTo>
                      <a:pt x="3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8"/>
                      <a:pt x="2" y="90"/>
                      <a:pt x="5" y="90"/>
                    </a:cubicBezTo>
                    <a:cubicBezTo>
                      <a:pt x="35" y="90"/>
                      <a:pt x="35" y="90"/>
                      <a:pt x="35" y="90"/>
                    </a:cubicBezTo>
                    <a:cubicBezTo>
                      <a:pt x="38" y="90"/>
                      <a:pt x="40" y="88"/>
                      <a:pt x="40" y="8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2"/>
                      <a:pt x="38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4300" tIns="57150" rIns="114300" bIns="5715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50"/>
              </a:p>
            </p:txBody>
          </p:sp>
          <p:sp>
            <p:nvSpPr>
              <p:cNvPr id="193" name="Freeform 11">
                <a:extLst>
                  <a:ext uri="{FF2B5EF4-FFF2-40B4-BE49-F238E27FC236}">
                    <a16:creationId xmlns:a16="http://schemas.microsoft.com/office/drawing/2014/main" id="{F3C2E912-5D73-432A-A3B1-336D843CF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28713" y="3757613"/>
                <a:ext cx="574675" cy="268288"/>
              </a:xfrm>
              <a:custGeom>
                <a:avLst/>
                <a:gdLst>
                  <a:gd name="T0" fmla="*/ 189 w 190"/>
                  <a:gd name="T1" fmla="*/ 31 h 89"/>
                  <a:gd name="T2" fmla="*/ 153 w 190"/>
                  <a:gd name="T3" fmla="*/ 20 h 89"/>
                  <a:gd name="T4" fmla="*/ 123 w 190"/>
                  <a:gd name="T5" fmla="*/ 30 h 89"/>
                  <a:gd name="T6" fmla="*/ 124 w 190"/>
                  <a:gd name="T7" fmla="*/ 35 h 89"/>
                  <a:gd name="T8" fmla="*/ 118 w 190"/>
                  <a:gd name="T9" fmla="*/ 52 h 89"/>
                  <a:gd name="T10" fmla="*/ 100 w 190"/>
                  <a:gd name="T11" fmla="*/ 60 h 89"/>
                  <a:gd name="T12" fmla="*/ 45 w 190"/>
                  <a:gd name="T13" fmla="*/ 60 h 89"/>
                  <a:gd name="T14" fmla="*/ 40 w 190"/>
                  <a:gd name="T15" fmla="*/ 55 h 89"/>
                  <a:gd name="T16" fmla="*/ 45 w 190"/>
                  <a:gd name="T17" fmla="*/ 50 h 89"/>
                  <a:gd name="T18" fmla="*/ 100 w 190"/>
                  <a:gd name="T19" fmla="*/ 50 h 89"/>
                  <a:gd name="T20" fmla="*/ 110 w 190"/>
                  <a:gd name="T21" fmla="*/ 45 h 89"/>
                  <a:gd name="T22" fmla="*/ 114 w 190"/>
                  <a:gd name="T23" fmla="*/ 35 h 89"/>
                  <a:gd name="T24" fmla="*/ 100 w 190"/>
                  <a:gd name="T25" fmla="*/ 20 h 89"/>
                  <a:gd name="T26" fmla="*/ 72 w 190"/>
                  <a:gd name="T27" fmla="*/ 20 h 89"/>
                  <a:gd name="T28" fmla="*/ 70 w 190"/>
                  <a:gd name="T29" fmla="*/ 20 h 89"/>
                  <a:gd name="T30" fmla="*/ 66 w 190"/>
                  <a:gd name="T31" fmla="*/ 18 h 89"/>
                  <a:gd name="T32" fmla="*/ 25 w 190"/>
                  <a:gd name="T33" fmla="*/ 0 h 89"/>
                  <a:gd name="T34" fmla="*/ 5 w 190"/>
                  <a:gd name="T35" fmla="*/ 0 h 89"/>
                  <a:gd name="T36" fmla="*/ 0 w 190"/>
                  <a:gd name="T37" fmla="*/ 5 h 89"/>
                  <a:gd name="T38" fmla="*/ 0 w 190"/>
                  <a:gd name="T39" fmla="*/ 60 h 89"/>
                  <a:gd name="T40" fmla="*/ 3 w 190"/>
                  <a:gd name="T41" fmla="*/ 65 h 89"/>
                  <a:gd name="T42" fmla="*/ 42 w 190"/>
                  <a:gd name="T43" fmla="*/ 78 h 89"/>
                  <a:gd name="T44" fmla="*/ 83 w 190"/>
                  <a:gd name="T45" fmla="*/ 89 h 89"/>
                  <a:gd name="T46" fmla="*/ 128 w 190"/>
                  <a:gd name="T47" fmla="*/ 71 h 89"/>
                  <a:gd name="T48" fmla="*/ 187 w 190"/>
                  <a:gd name="T49" fmla="*/ 39 h 89"/>
                  <a:gd name="T50" fmla="*/ 190 w 190"/>
                  <a:gd name="T51" fmla="*/ 36 h 89"/>
                  <a:gd name="T52" fmla="*/ 189 w 190"/>
                  <a:gd name="T53" fmla="*/ 3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0" h="89">
                    <a:moveTo>
                      <a:pt x="189" y="31"/>
                    </a:moveTo>
                    <a:cubicBezTo>
                      <a:pt x="177" y="20"/>
                      <a:pt x="167" y="16"/>
                      <a:pt x="153" y="20"/>
                    </a:cubicBezTo>
                    <a:cubicBezTo>
                      <a:pt x="123" y="30"/>
                      <a:pt x="123" y="30"/>
                      <a:pt x="123" y="30"/>
                    </a:cubicBezTo>
                    <a:cubicBezTo>
                      <a:pt x="124" y="32"/>
                      <a:pt x="124" y="33"/>
                      <a:pt x="124" y="35"/>
                    </a:cubicBezTo>
                    <a:cubicBezTo>
                      <a:pt x="124" y="41"/>
                      <a:pt x="122" y="47"/>
                      <a:pt x="118" y="52"/>
                    </a:cubicBezTo>
                    <a:cubicBezTo>
                      <a:pt x="113" y="57"/>
                      <a:pt x="107" y="60"/>
                      <a:pt x="100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2" y="60"/>
                      <a:pt x="40" y="58"/>
                      <a:pt x="40" y="55"/>
                    </a:cubicBezTo>
                    <a:cubicBezTo>
                      <a:pt x="40" y="52"/>
                      <a:pt x="42" y="50"/>
                      <a:pt x="45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4" y="50"/>
                      <a:pt x="108" y="48"/>
                      <a:pt x="110" y="45"/>
                    </a:cubicBezTo>
                    <a:cubicBezTo>
                      <a:pt x="112" y="43"/>
                      <a:pt x="114" y="39"/>
                      <a:pt x="114" y="35"/>
                    </a:cubicBezTo>
                    <a:cubicBezTo>
                      <a:pt x="114" y="29"/>
                      <a:pt x="111" y="20"/>
                      <a:pt x="100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69" y="20"/>
                      <a:pt x="67" y="19"/>
                      <a:pt x="66" y="18"/>
                    </a:cubicBezTo>
                    <a:cubicBezTo>
                      <a:pt x="61" y="13"/>
                      <a:pt x="46" y="0"/>
                      <a:pt x="2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1" y="64"/>
                      <a:pt x="3" y="65"/>
                    </a:cubicBezTo>
                    <a:cubicBezTo>
                      <a:pt x="19" y="70"/>
                      <a:pt x="32" y="74"/>
                      <a:pt x="42" y="78"/>
                    </a:cubicBezTo>
                    <a:cubicBezTo>
                      <a:pt x="62" y="85"/>
                      <a:pt x="73" y="89"/>
                      <a:pt x="83" y="89"/>
                    </a:cubicBezTo>
                    <a:cubicBezTo>
                      <a:pt x="95" y="89"/>
                      <a:pt x="106" y="84"/>
                      <a:pt x="128" y="71"/>
                    </a:cubicBezTo>
                    <a:cubicBezTo>
                      <a:pt x="141" y="63"/>
                      <a:pt x="160" y="53"/>
                      <a:pt x="187" y="39"/>
                    </a:cubicBezTo>
                    <a:cubicBezTo>
                      <a:pt x="189" y="39"/>
                      <a:pt x="190" y="37"/>
                      <a:pt x="190" y="36"/>
                    </a:cubicBezTo>
                    <a:cubicBezTo>
                      <a:pt x="190" y="34"/>
                      <a:pt x="190" y="32"/>
                      <a:pt x="18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4300" tIns="57150" rIns="114300" bIns="5715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50"/>
              </a:p>
            </p:txBody>
          </p:sp>
        </p:grpSp>
        <p:sp>
          <p:nvSpPr>
            <p:cNvPr id="197" name="Freeform 10">
              <a:extLst>
                <a:ext uri="{FF2B5EF4-FFF2-40B4-BE49-F238E27FC236}">
                  <a16:creationId xmlns:a16="http://schemas.microsoft.com/office/drawing/2014/main" id="{A6C5A32F-6367-47A2-8546-03A7D524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1901" y="6113285"/>
              <a:ext cx="39799" cy="89547"/>
            </a:xfrm>
            <a:custGeom>
              <a:avLst/>
              <a:gdLst>
                <a:gd name="T0" fmla="*/ 35 w 40"/>
                <a:gd name="T1" fmla="*/ 0 h 90"/>
                <a:gd name="T2" fmla="*/ 5 w 40"/>
                <a:gd name="T3" fmla="*/ 0 h 90"/>
                <a:gd name="T4" fmla="*/ 0 w 40"/>
                <a:gd name="T5" fmla="*/ 5 h 90"/>
                <a:gd name="T6" fmla="*/ 0 w 40"/>
                <a:gd name="T7" fmla="*/ 85 h 90"/>
                <a:gd name="T8" fmla="*/ 5 w 40"/>
                <a:gd name="T9" fmla="*/ 90 h 90"/>
                <a:gd name="T10" fmla="*/ 35 w 40"/>
                <a:gd name="T11" fmla="*/ 90 h 90"/>
                <a:gd name="T12" fmla="*/ 40 w 40"/>
                <a:gd name="T13" fmla="*/ 85 h 90"/>
                <a:gd name="T14" fmla="*/ 40 w 40"/>
                <a:gd name="T15" fmla="*/ 5 h 90"/>
                <a:gd name="T16" fmla="*/ 35 w 40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90">
                  <a:moveTo>
                    <a:pt x="3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8"/>
                    <a:pt x="2" y="90"/>
                    <a:pt x="5" y="90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8" y="90"/>
                    <a:pt x="40" y="88"/>
                    <a:pt x="40" y="8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2"/>
                    <a:pt x="38" y="0"/>
                    <a:pt x="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300" tIns="57150" rIns="114300" bIns="57150" numCol="1" anchor="t" anchorCtr="0" compatLnSpc="1">
              <a:prstTxWarp prst="textNoShape">
                <a:avLst/>
              </a:prstTxWarp>
            </a:bodyPr>
            <a:lstStyle/>
            <a:p>
              <a:endParaRPr lang="en-US" sz="2250"/>
            </a:p>
          </p:txBody>
        </p:sp>
      </p:grpSp>
      <p:pic>
        <p:nvPicPr>
          <p:cNvPr id="5" name="Graphic 4" descr="Latte Cup with solid fill">
            <a:extLst>
              <a:ext uri="{FF2B5EF4-FFF2-40B4-BE49-F238E27FC236}">
                <a16:creationId xmlns:a16="http://schemas.microsoft.com/office/drawing/2014/main" id="{76FF0FFC-8271-C77D-D915-098957DE3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3384" y="7264439"/>
            <a:ext cx="728011" cy="728011"/>
          </a:xfrm>
          <a:prstGeom prst="rect">
            <a:avLst/>
          </a:prstGeom>
        </p:spPr>
      </p:pic>
      <p:pic>
        <p:nvPicPr>
          <p:cNvPr id="7" name="Graphic 6" descr="Restaurant with solid fill">
            <a:extLst>
              <a:ext uri="{FF2B5EF4-FFF2-40B4-BE49-F238E27FC236}">
                <a16:creationId xmlns:a16="http://schemas.microsoft.com/office/drawing/2014/main" id="{475748E6-6DCC-9B6F-B38C-44F34AE4E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6692" y="7332832"/>
            <a:ext cx="762122" cy="762122"/>
          </a:xfrm>
          <a:prstGeom prst="rect">
            <a:avLst/>
          </a:prstGeom>
        </p:spPr>
      </p:pic>
      <p:pic>
        <p:nvPicPr>
          <p:cNvPr id="10" name="Graphic 9" descr="Clipboard Mixed with solid fill">
            <a:extLst>
              <a:ext uri="{FF2B5EF4-FFF2-40B4-BE49-F238E27FC236}">
                <a16:creationId xmlns:a16="http://schemas.microsoft.com/office/drawing/2014/main" id="{F7FD7F9D-3D64-D810-7793-A3D29E921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96451" y="6496059"/>
            <a:ext cx="728949" cy="728949"/>
          </a:xfrm>
          <a:prstGeom prst="rect">
            <a:avLst/>
          </a:prstGeom>
        </p:spPr>
      </p:pic>
      <p:pic>
        <p:nvPicPr>
          <p:cNvPr id="12" name="Graphic 11" descr="Thumbs up sign with solid fill">
            <a:extLst>
              <a:ext uri="{FF2B5EF4-FFF2-40B4-BE49-F238E27FC236}">
                <a16:creationId xmlns:a16="http://schemas.microsoft.com/office/drawing/2014/main" id="{94A4DE0B-5C44-D810-D1A5-31E7B471D9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38115" y="7486650"/>
            <a:ext cx="687285" cy="687285"/>
          </a:xfrm>
          <a:prstGeom prst="rect">
            <a:avLst/>
          </a:prstGeom>
        </p:spPr>
      </p:pic>
      <p:pic>
        <p:nvPicPr>
          <p:cNvPr id="14" name="Graphic 13" descr="Traffic light with solid fill">
            <a:extLst>
              <a:ext uri="{FF2B5EF4-FFF2-40B4-BE49-F238E27FC236}">
                <a16:creationId xmlns:a16="http://schemas.microsoft.com/office/drawing/2014/main" id="{F31F436D-FD27-F789-8AD4-4BE33AE00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81800" y="6529110"/>
            <a:ext cx="712166" cy="712166"/>
          </a:xfrm>
          <a:prstGeom prst="rect">
            <a:avLst/>
          </a:prstGeom>
        </p:spPr>
      </p:pic>
      <p:pic>
        <p:nvPicPr>
          <p:cNvPr id="17" name="Graphic 16" descr="Map with pin with solid fill">
            <a:extLst>
              <a:ext uri="{FF2B5EF4-FFF2-40B4-BE49-F238E27FC236}">
                <a16:creationId xmlns:a16="http://schemas.microsoft.com/office/drawing/2014/main" id="{EA71B497-B5BE-54C2-DC62-D2C2F8DBFF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53384" y="6496060"/>
            <a:ext cx="765943" cy="76594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F27719B-514E-FCA3-FAAF-8E1F8D2D35BC}"/>
              </a:ext>
            </a:extLst>
          </p:cNvPr>
          <p:cNvSpPr/>
          <p:nvPr/>
        </p:nvSpPr>
        <p:spPr>
          <a:xfrm>
            <a:off x="228600" y="331217"/>
            <a:ext cx="17602200" cy="40550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78796752-619F-2099-AF89-0CBAB3C0B0F7}"/>
              </a:ext>
            </a:extLst>
          </p:cNvPr>
          <p:cNvSpPr/>
          <p:nvPr/>
        </p:nvSpPr>
        <p:spPr>
          <a:xfrm>
            <a:off x="354465" y="4039036"/>
            <a:ext cx="4799564" cy="1207596"/>
          </a:xfrm>
          <a:prstGeom prst="wedgeRectCallo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800" dirty="0">
                <a:solidFill>
                  <a:srgbClr val="1D8C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4 Analysis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CB0771-2167-458B-6F74-6929091A7892}"/>
              </a:ext>
            </a:extLst>
          </p:cNvPr>
          <p:cNvCxnSpPr/>
          <p:nvPr/>
        </p:nvCxnSpPr>
        <p:spPr>
          <a:xfrm>
            <a:off x="10916653" y="1522761"/>
            <a:ext cx="0" cy="807849"/>
          </a:xfrm>
          <a:prstGeom prst="line">
            <a:avLst/>
          </a:prstGeom>
          <a:ln w="19050">
            <a:solidFill>
              <a:srgbClr val="EEAF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C38C83A-8F2C-FE8E-E39F-48F7C34C83FC}"/>
              </a:ext>
            </a:extLst>
          </p:cNvPr>
          <p:cNvCxnSpPr/>
          <p:nvPr/>
        </p:nvCxnSpPr>
        <p:spPr>
          <a:xfrm>
            <a:off x="10916653" y="1522761"/>
            <a:ext cx="2895600" cy="0"/>
          </a:xfrm>
          <a:prstGeom prst="line">
            <a:avLst/>
          </a:prstGeom>
          <a:ln w="28575">
            <a:solidFill>
              <a:srgbClr val="EEAF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5CF28B-F431-E65E-4934-003F4E4F6F68}"/>
              </a:ext>
            </a:extLst>
          </p:cNvPr>
          <p:cNvCxnSpPr/>
          <p:nvPr/>
        </p:nvCxnSpPr>
        <p:spPr>
          <a:xfrm>
            <a:off x="10169109" y="2533650"/>
            <a:ext cx="3623091" cy="46248"/>
          </a:xfrm>
          <a:prstGeom prst="line">
            <a:avLst/>
          </a:prstGeom>
          <a:ln w="19050">
            <a:solidFill>
              <a:srgbClr val="EEAF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46E7A736-FC98-6FFA-8920-0CDD8E2D6B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4164" y="476250"/>
            <a:ext cx="5036344" cy="33694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8932E9C-BF90-5E30-BCE5-9E7F905FA96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3925"/>
          <a:stretch/>
        </p:blipFill>
        <p:spPr>
          <a:xfrm>
            <a:off x="5692138" y="352032"/>
            <a:ext cx="7655719" cy="4505807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8B24290D-CF90-18F3-E0F7-0843EA07FF94}"/>
              </a:ext>
            </a:extLst>
          </p:cNvPr>
          <p:cNvSpPr/>
          <p:nvPr/>
        </p:nvSpPr>
        <p:spPr>
          <a:xfrm>
            <a:off x="13056743" y="2750982"/>
            <a:ext cx="4316857" cy="1068513"/>
          </a:xfrm>
          <a:prstGeom prst="rect">
            <a:avLst/>
          </a:prstGeom>
          <a:solidFill>
            <a:srgbClr val="24A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Name : The Meat &amp; Wine Co Southbank</a:t>
            </a:r>
          </a:p>
          <a:p>
            <a:pPr algn="ctr"/>
            <a:r>
              <a:rPr lang="en-AU" sz="2000" dirty="0"/>
              <a:t>Address: 3 Queens Bridge St, Southbank VIC 3006, Australia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2C556F0-F29D-5EFD-95D8-B5F8D7D71805}"/>
              </a:ext>
            </a:extLst>
          </p:cNvPr>
          <p:cNvSpPr/>
          <p:nvPr/>
        </p:nvSpPr>
        <p:spPr>
          <a:xfrm>
            <a:off x="13056743" y="1278299"/>
            <a:ext cx="4316857" cy="1068513"/>
          </a:xfrm>
          <a:prstGeom prst="rect">
            <a:avLst/>
          </a:prstGeom>
          <a:solidFill>
            <a:srgbClr val="24A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Name : Taxi Kitchen</a:t>
            </a:r>
          </a:p>
          <a:p>
            <a:pPr algn="ctr"/>
            <a:r>
              <a:rPr lang="en-AU" sz="2000" dirty="0"/>
              <a:t>Address: Flinders Street &amp; Swanston St, Melbourne VIC 3000, Australia</a:t>
            </a:r>
          </a:p>
        </p:txBody>
      </p:sp>
    </p:spTree>
    <p:extLst>
      <p:ext uri="{BB962C8B-B14F-4D97-AF65-F5344CB8AC3E}">
        <p14:creationId xmlns:p14="http://schemas.microsoft.com/office/powerpoint/2010/main" val="2231072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5669-3E5B-C8C2-80C1-8BC6BEEBFC35}"/>
              </a:ext>
            </a:extLst>
          </p:cNvPr>
          <p:cNvSpPr txBox="1"/>
          <p:nvPr/>
        </p:nvSpPr>
        <p:spPr>
          <a:xfrm>
            <a:off x="4422742" y="718794"/>
            <a:ext cx="155542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50" dirty="0"/>
              <a:t>Top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4D135-0E40-2696-035C-A837F044D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25"/>
          <a:stretch/>
        </p:blipFill>
        <p:spPr>
          <a:xfrm>
            <a:off x="8305141" y="2228850"/>
            <a:ext cx="7655719" cy="4908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34FFE0-7476-CEF2-5881-50E331C9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82" y="2115639"/>
            <a:ext cx="5036344" cy="33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59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5194C4-D523-DC85-F0A1-6A2FD332C3BF}"/>
              </a:ext>
            </a:extLst>
          </p:cNvPr>
          <p:cNvSpPr txBox="1"/>
          <p:nvPr/>
        </p:nvSpPr>
        <p:spPr>
          <a:xfrm>
            <a:off x="5265693" y="1272619"/>
            <a:ext cx="678729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50" dirty="0"/>
              <a:t>Top 6 (to emphasise opportunity in Southbank)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33C96D-58DB-3D69-BAA0-C516ADA02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544" y="2141468"/>
            <a:ext cx="7417594" cy="57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9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B0BE5A20-534F-3E30-3329-3258A1F0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" t="15223" b="14578"/>
          <a:stretch>
            <a:fillRect/>
          </a:stretch>
        </p:blipFill>
        <p:spPr>
          <a:xfrm>
            <a:off x="-76200" y="19050"/>
            <a:ext cx="18288000" cy="857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ADD15-EF19-4140-88C7-FA18D3670B4A}"/>
              </a:ext>
            </a:extLst>
          </p:cNvPr>
          <p:cNvSpPr txBox="1"/>
          <p:nvPr/>
        </p:nvSpPr>
        <p:spPr>
          <a:xfrm>
            <a:off x="1073150" y="157138"/>
            <a:ext cx="1675765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1D8C96"/>
                </a:solidFill>
                <a:latin typeface="Norwester"/>
              </a:rPr>
              <a:t>Data Exploration: </a:t>
            </a:r>
            <a:r>
              <a:rPr lang="en-US" sz="2400" dirty="0">
                <a:latin typeface="Norwester"/>
              </a:rPr>
              <a:t>Bureau of Meteorology (BOM) </a:t>
            </a:r>
            <a:endParaRPr lang="en-US" sz="2400" dirty="0">
              <a:latin typeface="+mj-lt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BB3C1F1-DF07-4C8A-AEA1-38BF40813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980002"/>
              </p:ext>
            </p:extLst>
          </p:nvPr>
        </p:nvGraphicFramePr>
        <p:xfrm>
          <a:off x="1066802" y="857250"/>
          <a:ext cx="16001999" cy="575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242">
                  <a:extLst>
                    <a:ext uri="{9D8B030D-6E8A-4147-A177-3AD203B41FA5}">
                      <a16:colId xmlns:a16="http://schemas.microsoft.com/office/drawing/2014/main" val="2564411398"/>
                    </a:ext>
                  </a:extLst>
                </a:gridCol>
                <a:gridCol w="3537869">
                  <a:extLst>
                    <a:ext uri="{9D8B030D-6E8A-4147-A177-3AD203B41FA5}">
                      <a16:colId xmlns:a16="http://schemas.microsoft.com/office/drawing/2014/main" val="2851696159"/>
                    </a:ext>
                  </a:extLst>
                </a:gridCol>
                <a:gridCol w="3614779">
                  <a:extLst>
                    <a:ext uri="{9D8B030D-6E8A-4147-A177-3AD203B41FA5}">
                      <a16:colId xmlns:a16="http://schemas.microsoft.com/office/drawing/2014/main" val="1005280288"/>
                    </a:ext>
                  </a:extLst>
                </a:gridCol>
                <a:gridCol w="3845510">
                  <a:extLst>
                    <a:ext uri="{9D8B030D-6E8A-4147-A177-3AD203B41FA5}">
                      <a16:colId xmlns:a16="http://schemas.microsoft.com/office/drawing/2014/main" val="796509677"/>
                    </a:ext>
                  </a:extLst>
                </a:gridCol>
                <a:gridCol w="3768599">
                  <a:extLst>
                    <a:ext uri="{9D8B030D-6E8A-4147-A177-3AD203B41FA5}">
                      <a16:colId xmlns:a16="http://schemas.microsoft.com/office/drawing/2014/main" val="576146675"/>
                    </a:ext>
                  </a:extLst>
                </a:gridCol>
              </a:tblGrid>
              <a:tr h="803765">
                <a:tc>
                  <a:txBody>
                    <a:bodyPr/>
                    <a:lstStyle/>
                    <a:p>
                      <a:pPr algn="ctr"/>
                      <a:endParaRPr lang="en-US" sz="2300" dirty="0"/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RELEVENT DATA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CLEANING</a:t>
                      </a:r>
                    </a:p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EXPLORATION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85598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City of Melbourne API (Socrata)</a:t>
                      </a:r>
                    </a:p>
                    <a:p>
                      <a:pPr algn="ctr"/>
                      <a:endParaRPr lang="en-US" sz="2000" b="0" dirty="0">
                        <a:solidFill>
                          <a:srgbClr val="1D8C9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Hourly foot traffic 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2019 - 2022 by location</a:t>
                      </a:r>
                    </a:p>
                    <a:p>
                      <a:pPr algn="ctr"/>
                      <a:endParaRPr lang="en-US" sz="2000" b="0" dirty="0">
                        <a:solidFill>
                          <a:srgbClr val="1D8C9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 (object -&gt; float)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Drop </a:t>
                      </a:r>
                      <a:r>
                        <a:rPr lang="en-GB" sz="2000" b="0" dirty="0" err="1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r>
                        <a:rPr lang="en-GB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groupby</a:t>
                      </a:r>
                      <a:r>
                        <a:rPr lang="en-GB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location &amp; calculate mean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foot traffic by location </a:t>
                      </a:r>
                      <a:endParaRPr lang="en-AU" sz="2000" b="0" dirty="0">
                        <a:solidFill>
                          <a:srgbClr val="1D8C9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2000" b="0" dirty="0">
                        <a:solidFill>
                          <a:srgbClr val="1D8C9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6819"/>
                  </a:ext>
                </a:extLst>
              </a:tr>
              <a:tr h="66049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API - geocode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Identify latitude &amp; longitude for location 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loop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Location, </a:t>
                      </a:r>
                      <a:r>
                        <a:rPr lang="en-AU" sz="200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</a:t>
                      </a: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long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27347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Merge 1 &amp; 2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Sort 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Iloc</a:t>
                      </a: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top 10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 - </a:t>
                      </a:r>
                      <a:r>
                        <a:rPr lang="en-AU" sz="200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</a:t>
                      </a: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long,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Foot traffic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 map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123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API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 search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 all restaurant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 10 location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radius 100 m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looptop 10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Restaurant name&amp; address: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 - </a:t>
                      </a:r>
                      <a:r>
                        <a:rPr lang="en-AU" sz="200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</a:t>
                      </a: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long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Heatmap - marker for restaurant information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374459"/>
                  </a:ext>
                </a:extLst>
              </a:tr>
            </a:tbl>
          </a:graphicData>
        </a:graphic>
      </p:graphicFrame>
      <p:sp>
        <p:nvSpPr>
          <p:cNvPr id="31" name="AutoShape 2">
            <a:extLst>
              <a:ext uri="{FF2B5EF4-FFF2-40B4-BE49-F238E27FC236}">
                <a16:creationId xmlns:a16="http://schemas.microsoft.com/office/drawing/2014/main" id="{EF698415-8674-0CF0-71CC-E9296AC1FF0B}"/>
              </a:ext>
            </a:extLst>
          </p:cNvPr>
          <p:cNvSpPr/>
          <p:nvPr/>
        </p:nvSpPr>
        <p:spPr>
          <a:xfrm rot="-798">
            <a:off x="2381252" y="8475680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B55E3AD2-DE71-46BF-D1FE-100C924AA1D7}"/>
              </a:ext>
            </a:extLst>
          </p:cNvPr>
          <p:cNvSpPr txBox="1"/>
          <p:nvPr/>
        </p:nvSpPr>
        <p:spPr>
          <a:xfrm>
            <a:off x="2476500" y="8234338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45ED3A87-8C35-346E-65B8-F95EAA632372}"/>
              </a:ext>
            </a:extLst>
          </p:cNvPr>
          <p:cNvSpPr txBox="1"/>
          <p:nvPr/>
        </p:nvSpPr>
        <p:spPr>
          <a:xfrm>
            <a:off x="14710679" y="8248650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pic>
        <p:nvPicPr>
          <p:cNvPr id="41" name="Graphic 40" descr="Folder Search with solid fill">
            <a:extLst>
              <a:ext uri="{FF2B5EF4-FFF2-40B4-BE49-F238E27FC236}">
                <a16:creationId xmlns:a16="http://schemas.microsoft.com/office/drawing/2014/main" id="{75DECBD3-901A-3B95-92BB-780D81F46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200" y="857250"/>
            <a:ext cx="914400" cy="91440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A2C2A24-168B-1685-E3E6-0505D937964D}"/>
              </a:ext>
            </a:extLst>
          </p:cNvPr>
          <p:cNvSpPr/>
          <p:nvPr/>
        </p:nvSpPr>
        <p:spPr>
          <a:xfrm>
            <a:off x="16287752" y="476250"/>
            <a:ext cx="1466848" cy="1600200"/>
          </a:xfrm>
          <a:prstGeom prst="rightArrow">
            <a:avLst/>
          </a:prstGeom>
          <a:solidFill>
            <a:srgbClr val="1D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C653ED3-1094-424B-C803-EA012BB0B118}"/>
              </a:ext>
            </a:extLst>
          </p:cNvPr>
          <p:cNvSpPr/>
          <p:nvPr/>
        </p:nvSpPr>
        <p:spPr>
          <a:xfrm rot="5400000">
            <a:off x="1099519" y="6425230"/>
            <a:ext cx="1191859" cy="2247900"/>
          </a:xfrm>
          <a:prstGeom prst="rightArrow">
            <a:avLst/>
          </a:prstGeom>
          <a:solidFill>
            <a:srgbClr val="1D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C5B2CB-60F0-F554-CB72-DDACB7F65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223900"/>
              </p:ext>
            </p:extLst>
          </p:nvPr>
        </p:nvGraphicFramePr>
        <p:xfrm>
          <a:off x="1066802" y="6572250"/>
          <a:ext cx="16001999" cy="993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242">
                  <a:extLst>
                    <a:ext uri="{9D8B030D-6E8A-4147-A177-3AD203B41FA5}">
                      <a16:colId xmlns:a16="http://schemas.microsoft.com/office/drawing/2014/main" val="147607292"/>
                    </a:ext>
                  </a:extLst>
                </a:gridCol>
                <a:gridCol w="3537869">
                  <a:extLst>
                    <a:ext uri="{9D8B030D-6E8A-4147-A177-3AD203B41FA5}">
                      <a16:colId xmlns:a16="http://schemas.microsoft.com/office/drawing/2014/main" val="348374223"/>
                    </a:ext>
                  </a:extLst>
                </a:gridCol>
                <a:gridCol w="3614779">
                  <a:extLst>
                    <a:ext uri="{9D8B030D-6E8A-4147-A177-3AD203B41FA5}">
                      <a16:colId xmlns:a16="http://schemas.microsoft.com/office/drawing/2014/main" val="3377451237"/>
                    </a:ext>
                  </a:extLst>
                </a:gridCol>
                <a:gridCol w="3845510">
                  <a:extLst>
                    <a:ext uri="{9D8B030D-6E8A-4147-A177-3AD203B41FA5}">
                      <a16:colId xmlns:a16="http://schemas.microsoft.com/office/drawing/2014/main" val="424155753"/>
                    </a:ext>
                  </a:extLst>
                </a:gridCol>
                <a:gridCol w="3768599">
                  <a:extLst>
                    <a:ext uri="{9D8B030D-6E8A-4147-A177-3AD203B41FA5}">
                      <a16:colId xmlns:a16="http://schemas.microsoft.com/office/drawing/2014/main" val="2580399053"/>
                    </a:ext>
                  </a:extLst>
                </a:gridCol>
              </a:tblGrid>
              <a:tr h="9937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BOM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 analysis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catter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Liner regression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45408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3608C9D-AFCF-7FC7-1ECC-FC6E5262B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892" y="1924050"/>
            <a:ext cx="766671" cy="776433"/>
          </a:xfrm>
          <a:prstGeom prst="rect">
            <a:avLst/>
          </a:prstGeom>
        </p:spPr>
      </p:pic>
      <p:pic>
        <p:nvPicPr>
          <p:cNvPr id="13" name="Picture 2" descr="Bureau of Meteorology | LinkedIn">
            <a:extLst>
              <a:ext uri="{FF2B5EF4-FFF2-40B4-BE49-F238E27FC236}">
                <a16:creationId xmlns:a16="http://schemas.microsoft.com/office/drawing/2014/main" id="{CDD99CB7-8864-EA1D-E89B-04A17C98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00" y="6648450"/>
            <a:ext cx="787100" cy="787100"/>
          </a:xfrm>
          <a:prstGeom prst="rect">
            <a:avLst/>
          </a:prstGeom>
          <a:noFill/>
          <a:ln>
            <a:solidFill>
              <a:srgbClr val="1D8C9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A4A3A7-3B6D-4110-1057-E35819F00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7668" y="3981450"/>
            <a:ext cx="766671" cy="72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2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10024"/>
            <a:ext cx="18288000" cy="85725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-685800" y="465996"/>
            <a:ext cx="16859223" cy="881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Foot Traffic by day of the year &amp; Foot Traffic vs weather 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6" name="Chart 3">
                <a:extLst>
                  <a:ext uri="{FF2B5EF4-FFF2-40B4-BE49-F238E27FC236}">
                    <a16:creationId xmlns:a16="http://schemas.microsoft.com/office/drawing/2014/main" id="{A4D53FF6-D5B1-912B-AFAB-85A7C865965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83618901"/>
                  </p:ext>
                </p:extLst>
              </p:nvPr>
            </p:nvGraphicFramePr>
            <p:xfrm>
              <a:off x="10054861" y="1548956"/>
              <a:ext cx="3508739" cy="38450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6" name="Chart 3">
                <a:extLst>
                  <a:ext uri="{FF2B5EF4-FFF2-40B4-BE49-F238E27FC236}">
                    <a16:creationId xmlns:a16="http://schemas.microsoft.com/office/drawing/2014/main" id="{A4D53FF6-D5B1-912B-AFAB-85A7C86596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54861" y="1548956"/>
                <a:ext cx="3508739" cy="3845099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61CCCAC8-F5D5-FC51-44DC-5BACF4F41A8F}"/>
              </a:ext>
            </a:extLst>
          </p:cNvPr>
          <p:cNvSpPr txBox="1">
            <a:spLocks/>
          </p:cNvSpPr>
          <p:nvPr/>
        </p:nvSpPr>
        <p:spPr>
          <a:xfrm>
            <a:off x="0" y="205797"/>
            <a:ext cx="18288000" cy="960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Chart Style</a:t>
            </a:r>
            <a:endParaRPr lang="ko-KR" alt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C6A01-406B-0AE0-AAC3-E0E36E419AEB}"/>
              </a:ext>
            </a:extLst>
          </p:cNvPr>
          <p:cNvCxnSpPr/>
          <p:nvPr/>
        </p:nvCxnSpPr>
        <p:spPr>
          <a:xfrm>
            <a:off x="9144000" y="2005997"/>
            <a:ext cx="0" cy="3960440"/>
          </a:xfrm>
          <a:prstGeom prst="line">
            <a:avLst/>
          </a:prstGeom>
          <a:ln w="317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5D71D0-022F-24EC-BF84-44C47A987A6D}"/>
              </a:ext>
            </a:extLst>
          </p:cNvPr>
          <p:cNvCxnSpPr/>
          <p:nvPr/>
        </p:nvCxnSpPr>
        <p:spPr>
          <a:xfrm>
            <a:off x="2423254" y="5966437"/>
            <a:ext cx="13441493" cy="0"/>
          </a:xfrm>
          <a:prstGeom prst="line">
            <a:avLst/>
          </a:prstGeom>
          <a:ln w="317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City with solid fill">
            <a:extLst>
              <a:ext uri="{FF2B5EF4-FFF2-40B4-BE49-F238E27FC236}">
                <a16:creationId xmlns:a16="http://schemas.microsoft.com/office/drawing/2014/main" id="{A32F349F-5796-499F-92D5-F16CA2EE0E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59000" y="6422021"/>
            <a:ext cx="914400" cy="914400"/>
          </a:xfrm>
          <a:prstGeom prst="rect">
            <a:avLst/>
          </a:prstGeom>
        </p:spPr>
      </p:pic>
      <p:pic>
        <p:nvPicPr>
          <p:cNvPr id="39" name="Graphic 38" descr="Family with two children with solid fill">
            <a:extLst>
              <a:ext uri="{FF2B5EF4-FFF2-40B4-BE49-F238E27FC236}">
                <a16:creationId xmlns:a16="http://schemas.microsoft.com/office/drawing/2014/main" id="{BA3B35BA-E7B2-78C6-58F3-8BA25760F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56902" y="6115051"/>
            <a:ext cx="900698" cy="900698"/>
          </a:xfrm>
          <a:prstGeom prst="rect">
            <a:avLst/>
          </a:prstGeom>
        </p:spPr>
      </p:pic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8DB4C2EB-DDA5-1977-57D0-2210FB7D1FE9}"/>
              </a:ext>
            </a:extLst>
          </p:cNvPr>
          <p:cNvSpPr/>
          <p:nvPr/>
        </p:nvSpPr>
        <p:spPr>
          <a:xfrm>
            <a:off x="1806628" y="1466850"/>
            <a:ext cx="15109772" cy="5869571"/>
          </a:xfrm>
          <a:prstGeom prst="round1Rect">
            <a:avLst/>
          </a:prstGeom>
          <a:solidFill>
            <a:srgbClr val="1D8C96"/>
          </a:solidFill>
          <a:ln>
            <a:solidFill>
              <a:srgbClr val="1D8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7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3ED748D5-5665-BB3F-3F5D-E249AAE5B81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55" y="1785376"/>
            <a:ext cx="6711014" cy="3930737"/>
          </a:xfrm>
          <a:prstGeom prst="rect">
            <a:avLst/>
          </a:prstGeom>
        </p:spPr>
      </p:pic>
      <p:pic>
        <p:nvPicPr>
          <p:cNvPr id="41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C137BA5-FC5F-B031-054E-617740401E8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385" y="1771650"/>
            <a:ext cx="6630815" cy="397634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B83C071-B4AD-7256-E859-D974BDAF7D0C}"/>
              </a:ext>
            </a:extLst>
          </p:cNvPr>
          <p:cNvSpPr txBox="1"/>
          <p:nvPr/>
        </p:nvSpPr>
        <p:spPr>
          <a:xfrm rot="10800000" flipH="1" flipV="1">
            <a:off x="2209801" y="5886450"/>
            <a:ext cx="77840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bg1"/>
                </a:solidFill>
              </a:rPr>
              <a:t>Slightly quitter in January and winter months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bg1"/>
                </a:solidFill>
              </a:rPr>
              <a:t>Busier in March / April &amp; end of year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A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309B40-5CE0-335E-CBCD-1FE349C01A34}"/>
              </a:ext>
            </a:extLst>
          </p:cNvPr>
          <p:cNvSpPr txBox="1"/>
          <p:nvPr/>
        </p:nvSpPr>
        <p:spPr>
          <a:xfrm rot="10800000" flipH="1" flipV="1">
            <a:off x="9372601" y="5928658"/>
            <a:ext cx="70241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bg1"/>
                </a:solidFill>
              </a:rPr>
              <a:t>Visually: it appears there could be a relationship between weather and foot traffic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302049-8D06-47AF-232F-E03B116547AF}"/>
              </a:ext>
            </a:extLst>
          </p:cNvPr>
          <p:cNvSpPr/>
          <p:nvPr/>
        </p:nvSpPr>
        <p:spPr>
          <a:xfrm>
            <a:off x="10460042" y="5038158"/>
            <a:ext cx="3508739" cy="8482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Pls change  to your own words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447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AF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7">
            <a:extLst>
              <a:ext uri="{FF2B5EF4-FFF2-40B4-BE49-F238E27FC236}">
                <a16:creationId xmlns:a16="http://schemas.microsoft.com/office/drawing/2014/main" id="{62B0BBAD-660D-0EA9-6284-6AB56CF35F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7095" t="18274" r="30768" b="21475"/>
          <a:stretch/>
        </p:blipFill>
        <p:spPr>
          <a:xfrm>
            <a:off x="330096" y="71597"/>
            <a:ext cx="9296400" cy="5205254"/>
          </a:xfrm>
          <a:prstGeom prst="rect">
            <a:avLst/>
          </a:prstGeom>
        </p:spPr>
      </p:pic>
      <p:sp>
        <p:nvSpPr>
          <p:cNvPr id="11" name="Text Placeholder 1"/>
          <p:cNvSpPr txBox="1">
            <a:spLocks/>
          </p:cNvSpPr>
          <p:nvPr/>
        </p:nvSpPr>
        <p:spPr>
          <a:xfrm>
            <a:off x="-381000" y="5617477"/>
            <a:ext cx="5459760" cy="32407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7200" dirty="0">
                <a:solidFill>
                  <a:schemeClr val="bg1"/>
                </a:solidFill>
                <a:latin typeface="Norwester"/>
              </a:rPr>
              <a:t>Melbourne </a:t>
            </a:r>
          </a:p>
          <a:p>
            <a:pPr marL="0" indent="0" algn="r">
              <a:buNone/>
            </a:pPr>
            <a:r>
              <a:rPr lang="en-US" sz="7200" dirty="0">
                <a:solidFill>
                  <a:schemeClr val="bg1"/>
                </a:solidFill>
                <a:latin typeface="Norwester"/>
              </a:rPr>
              <a:t>Footprints</a:t>
            </a:r>
          </a:p>
          <a:p>
            <a:pPr marL="0" indent="0" algn="r">
              <a:buNone/>
            </a:pPr>
            <a:endParaRPr lang="en-US" altLang="ko-KR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endParaRPr lang="ko-KR" alt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Group of women with solid fill">
            <a:extLst>
              <a:ext uri="{FF2B5EF4-FFF2-40B4-BE49-F238E27FC236}">
                <a16:creationId xmlns:a16="http://schemas.microsoft.com/office/drawing/2014/main" id="{0A9A0BB1-60A2-ED9D-0E9C-C5DA39D205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1774" y="2761626"/>
            <a:ext cx="559008" cy="559008"/>
          </a:xfrm>
          <a:prstGeom prst="rect">
            <a:avLst/>
          </a:prstGeom>
        </p:spPr>
      </p:pic>
      <p:pic>
        <p:nvPicPr>
          <p:cNvPr id="13" name="Graphic 12" descr="Group of women with solid fill">
            <a:extLst>
              <a:ext uri="{FF2B5EF4-FFF2-40B4-BE49-F238E27FC236}">
                <a16:creationId xmlns:a16="http://schemas.microsoft.com/office/drawing/2014/main" id="{C67661DB-D93B-41A8-8406-5BA9FB46F4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9028" y="1899318"/>
            <a:ext cx="559008" cy="559008"/>
          </a:xfrm>
          <a:prstGeom prst="rect">
            <a:avLst/>
          </a:prstGeom>
        </p:spPr>
      </p:pic>
      <p:pic>
        <p:nvPicPr>
          <p:cNvPr id="14" name="Graphic 13" descr="Group of women with solid fill">
            <a:extLst>
              <a:ext uri="{FF2B5EF4-FFF2-40B4-BE49-F238E27FC236}">
                <a16:creationId xmlns:a16="http://schemas.microsoft.com/office/drawing/2014/main" id="{8E695AA4-ECAC-0135-E41E-529B5079D1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64113" y="1899318"/>
            <a:ext cx="559008" cy="559008"/>
          </a:xfrm>
          <a:prstGeom prst="rect">
            <a:avLst/>
          </a:prstGeom>
        </p:spPr>
      </p:pic>
      <p:pic>
        <p:nvPicPr>
          <p:cNvPr id="16" name="Graphic 15" descr="Group of women with solid fill">
            <a:extLst>
              <a:ext uri="{FF2B5EF4-FFF2-40B4-BE49-F238E27FC236}">
                <a16:creationId xmlns:a16="http://schemas.microsoft.com/office/drawing/2014/main" id="{D9D8F80C-9359-755E-ACC9-994F1445A8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0206" y="1220296"/>
            <a:ext cx="559008" cy="559008"/>
          </a:xfrm>
          <a:prstGeom prst="rect">
            <a:avLst/>
          </a:prstGeom>
        </p:spPr>
      </p:pic>
      <p:pic>
        <p:nvPicPr>
          <p:cNvPr id="17" name="Graphic 16" descr="Group of women with solid fill">
            <a:extLst>
              <a:ext uri="{FF2B5EF4-FFF2-40B4-BE49-F238E27FC236}">
                <a16:creationId xmlns:a16="http://schemas.microsoft.com/office/drawing/2014/main" id="{35C810A3-3CF3-2A9D-025D-F79091CA14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5729" y="1520506"/>
            <a:ext cx="559008" cy="559008"/>
          </a:xfrm>
          <a:prstGeom prst="rect">
            <a:avLst/>
          </a:prstGeom>
        </p:spPr>
      </p:pic>
      <p:pic>
        <p:nvPicPr>
          <p:cNvPr id="19" name="Graphic 18" descr="Group of women with solid fill">
            <a:extLst>
              <a:ext uri="{FF2B5EF4-FFF2-40B4-BE49-F238E27FC236}">
                <a16:creationId xmlns:a16="http://schemas.microsoft.com/office/drawing/2014/main" id="{104261DD-6A12-6CFA-1054-4846BA6361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8400" y="933450"/>
            <a:ext cx="559008" cy="559008"/>
          </a:xfrm>
          <a:prstGeom prst="rect">
            <a:avLst/>
          </a:prstGeom>
        </p:spPr>
      </p:pic>
      <p:pic>
        <p:nvPicPr>
          <p:cNvPr id="20" name="Graphic 19" descr="Group of women with solid fill">
            <a:extLst>
              <a:ext uri="{FF2B5EF4-FFF2-40B4-BE49-F238E27FC236}">
                <a16:creationId xmlns:a16="http://schemas.microsoft.com/office/drawing/2014/main" id="{1C6000CD-B546-6C96-802D-4472D7B418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1240" y="1715562"/>
            <a:ext cx="559008" cy="559008"/>
          </a:xfrm>
          <a:prstGeom prst="rect">
            <a:avLst/>
          </a:prstGeom>
        </p:spPr>
      </p:pic>
      <p:pic>
        <p:nvPicPr>
          <p:cNvPr id="21" name="Graphic 20" descr="Group of women with solid fill">
            <a:extLst>
              <a:ext uri="{FF2B5EF4-FFF2-40B4-BE49-F238E27FC236}">
                <a16:creationId xmlns:a16="http://schemas.microsoft.com/office/drawing/2014/main" id="{71834EE5-09C2-B7A8-5251-637C4AD886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8992" y="2127042"/>
            <a:ext cx="559008" cy="559008"/>
          </a:xfrm>
          <a:prstGeom prst="rect">
            <a:avLst/>
          </a:prstGeom>
        </p:spPr>
      </p:pic>
      <p:pic>
        <p:nvPicPr>
          <p:cNvPr id="22" name="Graphic 21" descr="Group of women with solid fill">
            <a:extLst>
              <a:ext uri="{FF2B5EF4-FFF2-40B4-BE49-F238E27FC236}">
                <a16:creationId xmlns:a16="http://schemas.microsoft.com/office/drawing/2014/main" id="{CD0F6971-64F9-A0C3-9966-C43908D80E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1792" y="2127042"/>
            <a:ext cx="559008" cy="559008"/>
          </a:xfrm>
          <a:prstGeom prst="rect">
            <a:avLst/>
          </a:prstGeom>
        </p:spPr>
      </p:pic>
      <p:pic>
        <p:nvPicPr>
          <p:cNvPr id="23" name="Graphic 22" descr="Group of women with solid fill">
            <a:extLst>
              <a:ext uri="{FF2B5EF4-FFF2-40B4-BE49-F238E27FC236}">
                <a16:creationId xmlns:a16="http://schemas.microsoft.com/office/drawing/2014/main" id="{DCE6D50B-A0F8-2511-13F5-60DB143CA6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9432" y="2884170"/>
            <a:ext cx="559008" cy="559008"/>
          </a:xfrm>
          <a:prstGeom prst="rect">
            <a:avLst/>
          </a:prstGeom>
        </p:spPr>
      </p:pic>
      <p:pic>
        <p:nvPicPr>
          <p:cNvPr id="24" name="Graphic 23" descr="Group of women with solid fill">
            <a:extLst>
              <a:ext uri="{FF2B5EF4-FFF2-40B4-BE49-F238E27FC236}">
                <a16:creationId xmlns:a16="http://schemas.microsoft.com/office/drawing/2014/main" id="{6926720C-C4E8-80A5-5F9D-47B5A6C03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06594" y="2406546"/>
            <a:ext cx="559008" cy="559008"/>
          </a:xfrm>
          <a:prstGeom prst="rect">
            <a:avLst/>
          </a:prstGeom>
        </p:spPr>
      </p:pic>
      <p:pic>
        <p:nvPicPr>
          <p:cNvPr id="25" name="Graphic 24" descr="Group of women with solid fill">
            <a:extLst>
              <a:ext uri="{FF2B5EF4-FFF2-40B4-BE49-F238E27FC236}">
                <a16:creationId xmlns:a16="http://schemas.microsoft.com/office/drawing/2014/main" id="{F2F59FD0-DB5C-E83D-3E2E-DE9B9F0643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95032" y="2858562"/>
            <a:ext cx="559008" cy="55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68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9525" y="0"/>
            <a:ext cx="18288000" cy="85725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209187" y="465996"/>
            <a:ext cx="7629793" cy="88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Discussion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4EB103-CD26-5D44-B834-F62EE1950FF0}"/>
              </a:ext>
            </a:extLst>
          </p:cNvPr>
          <p:cNvSpPr txBox="1"/>
          <p:nvPr/>
        </p:nvSpPr>
        <p:spPr>
          <a:xfrm>
            <a:off x="2895600" y="2305050"/>
            <a:ext cx="10739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10" name="Picture Placeholder 7">
            <a:extLst>
              <a:ext uri="{FF2B5EF4-FFF2-40B4-BE49-F238E27FC236}">
                <a16:creationId xmlns:a16="http://schemas.microsoft.com/office/drawing/2014/main" id="{E317D830-600D-3B22-96B6-B70D0BB58B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95" t="18274" r="30768" b="21475"/>
          <a:stretch/>
        </p:blipFill>
        <p:spPr>
          <a:xfrm>
            <a:off x="990600" y="1470697"/>
            <a:ext cx="9296400" cy="56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05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10024"/>
            <a:ext cx="18288000" cy="85725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371206" y="465996"/>
            <a:ext cx="11515993" cy="881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                   Reference</a:t>
            </a: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7D3B0D5C-0AEC-2DE8-4D7D-A2FE0D678439}"/>
              </a:ext>
            </a:extLst>
          </p:cNvPr>
          <p:cNvSpPr/>
          <p:nvPr/>
        </p:nvSpPr>
        <p:spPr>
          <a:xfrm>
            <a:off x="2514405" y="1584273"/>
            <a:ext cx="14173395" cy="5411256"/>
          </a:xfrm>
          <a:prstGeom prst="round1Rect">
            <a:avLst/>
          </a:prstGeom>
          <a:solidFill>
            <a:srgbClr val="1D8C96"/>
          </a:solidFill>
          <a:ln>
            <a:solidFill>
              <a:srgbClr val="1D8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AE75456A-AD8C-6E1A-5ADE-60FB264B9418}"/>
              </a:ext>
            </a:extLst>
          </p:cNvPr>
          <p:cNvSpPr/>
          <p:nvPr/>
        </p:nvSpPr>
        <p:spPr>
          <a:xfrm>
            <a:off x="9742967" y="2019286"/>
            <a:ext cx="6305552" cy="4360569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133389-0FA6-FBC1-197B-CBB753C20753}"/>
              </a:ext>
            </a:extLst>
          </p:cNvPr>
          <p:cNvSpPr/>
          <p:nvPr/>
        </p:nvSpPr>
        <p:spPr>
          <a:xfrm>
            <a:off x="4933952" y="2040245"/>
            <a:ext cx="4419600" cy="1331605"/>
          </a:xfrm>
          <a:prstGeom prst="rect">
            <a:avLst/>
          </a:prstGeom>
          <a:solidFill>
            <a:srgbClr val="24AFBA"/>
          </a:solidFill>
          <a:ln>
            <a:solidFill>
              <a:srgbClr val="24A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Points</a:t>
            </a:r>
            <a:endParaRPr lang="en-AU" sz="4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29F6B0-3BDA-E1CA-2A73-C695AEEA055C}"/>
              </a:ext>
            </a:extLst>
          </p:cNvPr>
          <p:cNvSpPr/>
          <p:nvPr/>
        </p:nvSpPr>
        <p:spPr>
          <a:xfrm>
            <a:off x="4953000" y="3524250"/>
            <a:ext cx="4419600" cy="1331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rgbClr val="1D8C96"/>
                </a:solidFill>
              </a:rPr>
              <a:t>Points</a:t>
            </a:r>
            <a:endParaRPr lang="en-AU" sz="4000" dirty="0">
              <a:solidFill>
                <a:srgbClr val="1D8C96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4D36BC-5664-DA28-5524-EDF0390A2C13}"/>
              </a:ext>
            </a:extLst>
          </p:cNvPr>
          <p:cNvSpPr/>
          <p:nvPr/>
        </p:nvSpPr>
        <p:spPr>
          <a:xfrm>
            <a:off x="4953000" y="5048250"/>
            <a:ext cx="4419600" cy="1331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rgbClr val="1D8C96"/>
                </a:solidFill>
              </a:rPr>
              <a:t>Points</a:t>
            </a:r>
            <a:endParaRPr lang="en-AU" sz="4000" dirty="0">
              <a:solidFill>
                <a:srgbClr val="1D8C9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F4931-A04B-024B-B431-129133C0CBA9}"/>
              </a:ext>
            </a:extLst>
          </p:cNvPr>
          <p:cNvSpPr txBox="1"/>
          <p:nvPr/>
        </p:nvSpPr>
        <p:spPr>
          <a:xfrm>
            <a:off x="10368711" y="3827921"/>
            <a:ext cx="4337889" cy="707886"/>
          </a:xfrm>
          <a:prstGeom prst="rect">
            <a:avLst/>
          </a:prstGeom>
          <a:noFill/>
          <a:ln>
            <a:solidFill>
              <a:srgbClr val="1D8C96"/>
            </a:solidFill>
          </a:ln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1D8C96"/>
                </a:solidFill>
              </a:rPr>
              <a:t>SCREENSHOT</a:t>
            </a:r>
          </a:p>
        </p:txBody>
      </p:sp>
      <p:sp>
        <p:nvSpPr>
          <p:cNvPr id="16" name="Flowchart: Off-page Connector 15">
            <a:extLst>
              <a:ext uri="{FF2B5EF4-FFF2-40B4-BE49-F238E27FC236}">
                <a16:creationId xmlns:a16="http://schemas.microsoft.com/office/drawing/2014/main" id="{B5DBAC8D-8F21-1913-BA99-49261AC0FB80}"/>
              </a:ext>
            </a:extLst>
          </p:cNvPr>
          <p:cNvSpPr/>
          <p:nvPr/>
        </p:nvSpPr>
        <p:spPr>
          <a:xfrm>
            <a:off x="2918859" y="2040245"/>
            <a:ext cx="1759467" cy="4621793"/>
          </a:xfrm>
          <a:prstGeom prst="flowChartOffpageConnector">
            <a:avLst/>
          </a:prstGeom>
          <a:solidFill>
            <a:srgbClr val="24AFBA"/>
          </a:solidFill>
          <a:ln>
            <a:solidFill>
              <a:srgbClr val="24A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Key Point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1371772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0"/>
            <a:ext cx="18288000" cy="85725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798">
            <a:off x="2476502" y="858822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15379" y="996950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27 June  2022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40588" y="2110790"/>
            <a:ext cx="11206821" cy="781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5833" dirty="0">
                <a:solidFill>
                  <a:srgbClr val="1D8C96"/>
                </a:solidFill>
                <a:latin typeface="Norwester"/>
              </a:rPr>
              <a:t>QUESTIONS OR COMMENTS?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58322" y="3341935"/>
            <a:ext cx="7886278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 dirty="0">
                <a:solidFill>
                  <a:srgbClr val="1A2D3B"/>
                </a:solidFill>
                <a:latin typeface="Quicksand"/>
              </a:rPr>
              <a:t>…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40D8357D-E91A-4D78-980D-29F2115DEAF8}"/>
              </a:ext>
            </a:extLst>
          </p:cNvPr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3970" y="-55713"/>
            <a:ext cx="18327411" cy="8590974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0" y="7692084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54566" y="7402055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381250" y="7384284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860919" y="524128"/>
            <a:ext cx="7629793" cy="91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Tools and Data sources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A49BE3DB-E067-1EE6-0FFB-B4E0570626DE}"/>
              </a:ext>
            </a:extLst>
          </p:cNvPr>
          <p:cNvSpPr txBox="1">
            <a:spLocks/>
          </p:cNvSpPr>
          <p:nvPr/>
        </p:nvSpPr>
        <p:spPr>
          <a:xfrm>
            <a:off x="0" y="205797"/>
            <a:ext cx="18288000" cy="960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Infographic Style</a:t>
            </a:r>
            <a:endParaRPr lang="ko-KR" alt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8E5081-3C7D-CB5E-FD40-8A9289352A01}"/>
              </a:ext>
            </a:extLst>
          </p:cNvPr>
          <p:cNvSpPr/>
          <p:nvPr/>
        </p:nvSpPr>
        <p:spPr>
          <a:xfrm rot="5400000">
            <a:off x="8727568" y="2495185"/>
            <a:ext cx="2084120" cy="2052939"/>
          </a:xfrm>
          <a:prstGeom prst="rect">
            <a:avLst/>
          </a:prstGeom>
          <a:solidFill>
            <a:schemeClr val="bg1"/>
          </a:solidFill>
          <a:ln>
            <a:solidFill>
              <a:srgbClr val="24A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EED514-62DA-9DB8-AF24-BC51E794F698}"/>
              </a:ext>
            </a:extLst>
          </p:cNvPr>
          <p:cNvSpPr/>
          <p:nvPr/>
        </p:nvSpPr>
        <p:spPr>
          <a:xfrm rot="16200000">
            <a:off x="6667382" y="4525925"/>
            <a:ext cx="1815880" cy="2060501"/>
          </a:xfrm>
          <a:prstGeom prst="rect">
            <a:avLst/>
          </a:prstGeom>
          <a:solidFill>
            <a:schemeClr val="bg1"/>
          </a:solidFill>
          <a:ln>
            <a:solidFill>
              <a:srgbClr val="24A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C9E8B38-9F32-C3CF-3358-FE6E16810568}"/>
              </a:ext>
            </a:extLst>
          </p:cNvPr>
          <p:cNvGrpSpPr/>
          <p:nvPr/>
        </p:nvGrpSpPr>
        <p:grpSpPr>
          <a:xfrm>
            <a:off x="1619547" y="3109020"/>
            <a:ext cx="5038808" cy="1406293"/>
            <a:chOff x="411251" y="3348421"/>
            <a:chExt cx="2452046" cy="212366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31C59B-027A-55BA-997C-CEE0950818F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800" dirty="0">
                <a:solidFill>
                  <a:srgbClr val="1D8C96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45F044-8846-2057-CC28-3F94F0D6FCC2}"/>
                </a:ext>
              </a:extLst>
            </p:cNvPr>
            <p:cNvSpPr txBox="1"/>
            <p:nvPr/>
          </p:nvSpPr>
          <p:spPr>
            <a:xfrm>
              <a:off x="411251" y="3348421"/>
              <a:ext cx="2321438" cy="2123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rgbClr val="1D8C96"/>
                  </a:solidFill>
                  <a:cs typeface="Arial" pitchFamily="34" charset="0"/>
                </a:rPr>
                <a:t>Data : API’s and CSV files</a:t>
              </a:r>
            </a:p>
            <a:p>
              <a:pPr algn="r"/>
              <a:r>
                <a:rPr lang="en-US" altLang="ko-KR" sz="3200" b="1" dirty="0">
                  <a:solidFill>
                    <a:srgbClr val="1D8C96"/>
                  </a:solidFill>
                  <a:cs typeface="Arial" pitchFamily="34" charset="0"/>
                </a:rPr>
                <a:t>	Tools:  Python     </a:t>
              </a:r>
            </a:p>
            <a:p>
              <a:pPr algn="r"/>
              <a:endParaRPr lang="en-US" altLang="ko-KR" sz="3200" b="1" dirty="0">
                <a:solidFill>
                  <a:srgbClr val="1D8C96"/>
                </a:solidFill>
                <a:cs typeface="Arial" pitchFamily="34" charset="0"/>
              </a:endParaRPr>
            </a:p>
            <a:p>
              <a:pPr algn="r"/>
              <a:endParaRPr lang="en-US" altLang="ko-KR" sz="3200" b="1" dirty="0">
                <a:solidFill>
                  <a:srgbClr val="1D8C96"/>
                </a:solidFill>
                <a:cs typeface="Arial" pitchFamily="34" charset="0"/>
              </a:endParaRPr>
            </a:p>
            <a:p>
              <a:pPr algn="r"/>
              <a:endParaRPr lang="en-US" altLang="ko-KR" sz="3200" b="1" dirty="0">
                <a:solidFill>
                  <a:srgbClr val="1D8C96"/>
                </a:solidFill>
                <a:cs typeface="Arial" pitchFamily="34" charset="0"/>
              </a:endParaRPr>
            </a:p>
            <a:p>
              <a:pPr algn="r"/>
              <a:endParaRPr lang="ko-KR" altLang="en-US" sz="3200" b="1" dirty="0">
                <a:solidFill>
                  <a:srgbClr val="1D8C96"/>
                </a:solidFill>
                <a:cs typeface="Arial" pitchFamily="34" charset="0"/>
              </a:endParaRPr>
            </a:p>
            <a:p>
              <a:pPr algn="r"/>
              <a:r>
                <a:rPr lang="en-US" altLang="ko-KR" sz="3200" b="1" dirty="0">
                  <a:solidFill>
                    <a:srgbClr val="1D8C96"/>
                  </a:solidFill>
                  <a:cs typeface="Arial" pitchFamily="34" charset="0"/>
                </a:rPr>
                <a:t>  </a:t>
              </a:r>
              <a:endParaRPr lang="ko-KR" altLang="en-US" sz="3200" b="1" dirty="0">
                <a:solidFill>
                  <a:srgbClr val="1D8C96"/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507E33-817A-495E-B06A-CFBA6510D382}"/>
              </a:ext>
            </a:extLst>
          </p:cNvPr>
          <p:cNvGrpSpPr/>
          <p:nvPr/>
        </p:nvGrpSpPr>
        <p:grpSpPr>
          <a:xfrm>
            <a:off x="-12178" y="5308611"/>
            <a:ext cx="6541042" cy="1951517"/>
            <a:chOff x="799722" y="3322585"/>
            <a:chExt cx="2104344" cy="11709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B86309-5A6A-0252-6500-D863DBFEF270}"/>
                </a:ext>
              </a:extLst>
            </p:cNvPr>
            <p:cNvSpPr txBox="1"/>
            <p:nvPr/>
          </p:nvSpPr>
          <p:spPr>
            <a:xfrm>
              <a:off x="1094790" y="3662498"/>
              <a:ext cx="18092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2800" b="0" i="0" dirty="0">
                  <a:solidFill>
                    <a:srgbClr val="1D8C96"/>
                  </a:solidFill>
                  <a:effectLst/>
                  <a:latin typeface="arial" panose="020B0604020202020204" pitchFamily="34" charset="0"/>
                </a:rPr>
                <a:t>Real location and business onsite Information provided by google</a:t>
              </a:r>
              <a:endParaRPr lang="en-AU" sz="2800" dirty="0">
                <a:solidFill>
                  <a:srgbClr val="1D8C96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B35B761-BBC6-5C38-8D6B-31DC6C5A5466}"/>
                </a:ext>
              </a:extLst>
            </p:cNvPr>
            <p:cNvSpPr txBox="1"/>
            <p:nvPr/>
          </p:nvSpPr>
          <p:spPr>
            <a:xfrm>
              <a:off x="799722" y="3322585"/>
              <a:ext cx="2059657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rgbClr val="1D8C96"/>
                  </a:solidFill>
                  <a:cs typeface="Arial" pitchFamily="34" charset="0"/>
                </a:rPr>
                <a:t>Google (API)</a:t>
              </a:r>
              <a:endParaRPr lang="ko-KR" altLang="en-US" sz="3200" b="1" dirty="0">
                <a:solidFill>
                  <a:srgbClr val="1D8C96"/>
                </a:solidFill>
                <a:cs typeface="Arial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6CA3BF8-185D-0A71-D11C-A0D099026E7B}"/>
              </a:ext>
            </a:extLst>
          </p:cNvPr>
          <p:cNvSpPr txBox="1"/>
          <p:nvPr/>
        </p:nvSpPr>
        <p:spPr>
          <a:xfrm>
            <a:off x="10953654" y="2840153"/>
            <a:ext cx="66018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800" dirty="0">
                <a:solidFill>
                  <a:srgbClr val="1D8C96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Hourly </a:t>
            </a:r>
            <a:r>
              <a:rPr lang="en-GB" sz="2800" dirty="0">
                <a:solidFill>
                  <a:srgbClr val="1D8C96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counts from pedestrian sensor devices located across the city</a:t>
            </a:r>
            <a:endParaRPr lang="en-AU" sz="2800" dirty="0">
              <a:solidFill>
                <a:srgbClr val="1D8C96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EF47C2B-B1CD-E644-FF87-012B8C6BDBE1}"/>
              </a:ext>
            </a:extLst>
          </p:cNvPr>
          <p:cNvSpPr txBox="1"/>
          <p:nvPr/>
        </p:nvSpPr>
        <p:spPr>
          <a:xfrm>
            <a:off x="10953654" y="2335943"/>
            <a:ext cx="62814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1D8C96"/>
                </a:solidFill>
                <a:cs typeface="Arial" pitchFamily="34" charset="0"/>
              </a:rPr>
              <a:t>City of Melbourne (API)</a:t>
            </a:r>
            <a:endParaRPr lang="ko-KR" altLang="en-US" sz="3200" b="1" dirty="0">
              <a:solidFill>
                <a:srgbClr val="1D8C96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930871-7C93-5145-A22F-E99C1AA302FC}"/>
              </a:ext>
            </a:extLst>
          </p:cNvPr>
          <p:cNvSpPr txBox="1"/>
          <p:nvPr/>
        </p:nvSpPr>
        <p:spPr>
          <a:xfrm>
            <a:off x="10883446" y="4737882"/>
            <a:ext cx="6884649" cy="1077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1D8C96"/>
                </a:solidFill>
                <a:cs typeface="Arial" pitchFamily="34" charset="0"/>
              </a:rPr>
              <a:t>Australian Bureau of Meteorology (CSV)</a:t>
            </a:r>
          </a:p>
          <a:p>
            <a:r>
              <a:rPr lang="en-US" altLang="ko-KR" sz="3200" b="1" dirty="0">
                <a:solidFill>
                  <a:srgbClr val="1D8C96"/>
                </a:solidFill>
                <a:cs typeface="Arial" pitchFamily="34" charset="0"/>
              </a:rPr>
              <a:t>	 </a:t>
            </a:r>
            <a:endParaRPr lang="ko-KR" altLang="en-US" sz="3200" b="1" dirty="0">
              <a:solidFill>
                <a:srgbClr val="1D8C96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1D8B43-A4C3-9B47-8C86-448B7DD36DB9}"/>
              </a:ext>
            </a:extLst>
          </p:cNvPr>
          <p:cNvSpPr txBox="1"/>
          <p:nvPr/>
        </p:nvSpPr>
        <p:spPr>
          <a:xfrm>
            <a:off x="11094302" y="5349208"/>
            <a:ext cx="667379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800" dirty="0">
                <a:solidFill>
                  <a:srgbClr val="1D8C96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Hourly readings of temperatures </a:t>
            </a:r>
            <a:endParaRPr lang="en-AU" sz="2800" dirty="0">
              <a:solidFill>
                <a:srgbClr val="1D8C96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3B4738-C40C-1CB7-3868-9200D2D95C42}"/>
              </a:ext>
            </a:extLst>
          </p:cNvPr>
          <p:cNvSpPr txBox="1"/>
          <p:nvPr/>
        </p:nvSpPr>
        <p:spPr>
          <a:xfrm>
            <a:off x="2308349" y="4103345"/>
            <a:ext cx="4021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D8C96"/>
                </a:solidFill>
                <a:cs typeface="Arial" pitchFamily="34" charset="0"/>
              </a:rPr>
              <a:t>JSON, Matplotlib, Pandas, NumPy etc.</a:t>
            </a:r>
            <a:endParaRPr lang="ko-KR" altLang="en-US" sz="2000" dirty="0">
              <a:solidFill>
                <a:srgbClr val="1D8C96"/>
              </a:solidFill>
              <a:cs typeface="Arial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F1C8EF8-8B0C-E579-F47E-36126FB09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082" y="2754250"/>
            <a:ext cx="1473496" cy="1485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D71F9D-B2AB-0EBC-1EC7-6908FFCA0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288" y="4878336"/>
            <a:ext cx="1423860" cy="1337327"/>
          </a:xfrm>
          <a:prstGeom prst="rect">
            <a:avLst/>
          </a:prstGeom>
        </p:spPr>
      </p:pic>
      <p:pic>
        <p:nvPicPr>
          <p:cNvPr id="1026" name="Picture 2" descr="Bureau of Meteorology | LinkedIn">
            <a:extLst>
              <a:ext uri="{FF2B5EF4-FFF2-40B4-BE49-F238E27FC236}">
                <a16:creationId xmlns:a16="http://schemas.microsoft.com/office/drawing/2014/main" id="{1A8F812D-A2D3-E143-9056-22FAF858F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543" y="4737882"/>
            <a:ext cx="1458422" cy="1458422"/>
          </a:xfrm>
          <a:prstGeom prst="rect">
            <a:avLst/>
          </a:prstGeom>
          <a:noFill/>
          <a:ln>
            <a:solidFill>
              <a:srgbClr val="1D8C9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DBE200B-A6E2-FC40-9369-0E0D0B7322AC}"/>
              </a:ext>
            </a:extLst>
          </p:cNvPr>
          <p:cNvSpPr txBox="1"/>
          <p:nvPr/>
        </p:nvSpPr>
        <p:spPr>
          <a:xfrm>
            <a:off x="-2133600" y="1480145"/>
            <a:ext cx="14696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xamine the </a:t>
            </a:r>
            <a:r>
              <a:rPr lang="en-A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trends in 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pedestrian numbers pre, during and post COVID     </a:t>
            </a:r>
            <a:endParaRPr lang="ko-KR" altLang="en-US" sz="2800" dirty="0"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F97044-BE02-0C4F-8468-AB72BD5476AA}"/>
              </a:ext>
            </a:extLst>
          </p:cNvPr>
          <p:cNvGrpSpPr/>
          <p:nvPr/>
        </p:nvGrpSpPr>
        <p:grpSpPr>
          <a:xfrm>
            <a:off x="7182529" y="2923292"/>
            <a:ext cx="1485796" cy="1656860"/>
            <a:chOff x="7182529" y="2345450"/>
            <a:chExt cx="1485796" cy="165686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CBF2003-85DC-3CFE-9DA8-67780A4E60BF}"/>
                </a:ext>
              </a:extLst>
            </p:cNvPr>
            <p:cNvGrpSpPr/>
            <p:nvPr/>
          </p:nvGrpSpPr>
          <p:grpSpPr>
            <a:xfrm>
              <a:off x="7264804" y="3184310"/>
              <a:ext cx="1337745" cy="818000"/>
              <a:chOff x="3601324" y="2129854"/>
              <a:chExt cx="802647" cy="693824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4FF1B5D-73E7-9FC7-0699-D96A190ED0D3}"/>
                  </a:ext>
                </a:extLst>
              </p:cNvPr>
              <p:cNvSpPr/>
              <p:nvPr/>
            </p:nvSpPr>
            <p:spPr>
              <a:xfrm>
                <a:off x="3601324" y="2129854"/>
                <a:ext cx="802647" cy="693824"/>
              </a:xfrm>
              <a:prstGeom prst="rect">
                <a:avLst/>
              </a:prstGeom>
              <a:solidFill>
                <a:srgbClr val="24AF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dirty="0"/>
              </a:p>
            </p:txBody>
          </p:sp>
          <p:sp>
            <p:nvSpPr>
              <p:cNvPr id="22" name="Right Triangle 21">
                <a:extLst>
                  <a:ext uri="{FF2B5EF4-FFF2-40B4-BE49-F238E27FC236}">
                    <a16:creationId xmlns:a16="http://schemas.microsoft.com/office/drawing/2014/main" id="{859F63D3-27E9-FBEE-013E-7EA94BA13893}"/>
                  </a:ext>
                </a:extLst>
              </p:cNvPr>
              <p:cNvSpPr/>
              <p:nvPr/>
            </p:nvSpPr>
            <p:spPr>
              <a:xfrm rot="16200000">
                <a:off x="3743616" y="2148623"/>
                <a:ext cx="543823" cy="656285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1B10D70-3F3B-821A-CC11-C4FB19144987}"/>
                </a:ext>
              </a:extLst>
            </p:cNvPr>
            <p:cNvSpPr/>
            <p:nvPr/>
          </p:nvSpPr>
          <p:spPr>
            <a:xfrm rot="10800000">
              <a:off x="7276198" y="2385182"/>
              <a:ext cx="1311198" cy="769267"/>
            </a:xfrm>
            <a:prstGeom prst="rect">
              <a:avLst/>
            </a:prstGeom>
            <a:solidFill>
              <a:srgbClr val="1D8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A9D376-93A2-92C8-94E9-872035A6F6BC}"/>
                </a:ext>
              </a:extLst>
            </p:cNvPr>
            <p:cNvSpPr txBox="1"/>
            <p:nvPr/>
          </p:nvSpPr>
          <p:spPr>
            <a:xfrm>
              <a:off x="7802536" y="3475806"/>
              <a:ext cx="865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1D8C96"/>
                  </a:solidFill>
                  <a:cs typeface="Arial" pitchFamily="34" charset="0"/>
                </a:rPr>
                <a:t>API</a:t>
              </a:r>
              <a:endParaRPr lang="ko-KR" altLang="en-US" sz="2400" b="1" dirty="0">
                <a:solidFill>
                  <a:srgbClr val="1D8C96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8AC2C62-99E0-04F3-0F2B-37B992B71FBE}"/>
                </a:ext>
              </a:extLst>
            </p:cNvPr>
            <p:cNvSpPr txBox="1"/>
            <p:nvPr/>
          </p:nvSpPr>
          <p:spPr>
            <a:xfrm>
              <a:off x="7182529" y="2354698"/>
              <a:ext cx="671478" cy="605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ko-KR" sz="3333" b="1" dirty="0">
                  <a:solidFill>
                    <a:schemeClr val="bg1"/>
                  </a:solidFill>
                  <a:cs typeface="Arial" pitchFamily="34" charset="0"/>
                </a:rPr>
                <a:t>P</a:t>
              </a:r>
              <a:endParaRPr lang="ko-KR" altLang="en-US" sz="3333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Rounded Rectangle 27">
              <a:extLst>
                <a:ext uri="{FF2B5EF4-FFF2-40B4-BE49-F238E27FC236}">
                  <a16:creationId xmlns:a16="http://schemas.microsoft.com/office/drawing/2014/main" id="{775B844A-6E5A-245E-46FB-F5518A0F0CA7}"/>
                </a:ext>
              </a:extLst>
            </p:cNvPr>
            <p:cNvSpPr/>
            <p:nvPr/>
          </p:nvSpPr>
          <p:spPr>
            <a:xfrm>
              <a:off x="7854007" y="2595572"/>
              <a:ext cx="491963" cy="377895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000"/>
            </a:p>
          </p:txBody>
        </p:sp>
        <p:pic>
          <p:nvPicPr>
            <p:cNvPr id="7" name="Graphic 6" descr="Cloud Computing with solid fill">
              <a:extLst>
                <a:ext uri="{FF2B5EF4-FFF2-40B4-BE49-F238E27FC236}">
                  <a16:creationId xmlns:a16="http://schemas.microsoft.com/office/drawing/2014/main" id="{F65EE98D-42A3-9E0B-931E-63DAB02FF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04376" y="3243848"/>
              <a:ext cx="513382" cy="513382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6CF667A-BB53-5144-94F4-EDD5900413BA}"/>
                </a:ext>
              </a:extLst>
            </p:cNvPr>
            <p:cNvSpPr/>
            <p:nvPr/>
          </p:nvSpPr>
          <p:spPr>
            <a:xfrm rot="10800000">
              <a:off x="7211109" y="2345450"/>
              <a:ext cx="1391439" cy="16414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5483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5" grpId="0" animBg="1"/>
      <p:bldP spid="52" grpId="0"/>
      <p:bldP spid="53" grpId="0"/>
      <p:bldP spid="38" grpId="0"/>
      <p:bldP spid="42" grpId="0"/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53413402-F921-4875-8D93-D43349C788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10024"/>
            <a:ext cx="18288000" cy="8572500"/>
          </a:xfrm>
          <a:prstGeom prst="rect">
            <a:avLst/>
          </a:prstGeom>
        </p:spPr>
      </p:pic>
      <p:sp>
        <p:nvSpPr>
          <p:cNvPr id="499" name="Google Shape;499;p76"/>
          <p:cNvSpPr/>
          <p:nvPr/>
        </p:nvSpPr>
        <p:spPr>
          <a:xfrm>
            <a:off x="1524001" y="2302803"/>
            <a:ext cx="15256216" cy="5564296"/>
          </a:xfrm>
          <a:custGeom>
            <a:avLst/>
            <a:gdLst/>
            <a:ahLst/>
            <a:cxnLst/>
            <a:rect l="l" t="t" r="r" b="b"/>
            <a:pathLst>
              <a:path w="12204973" h="3880337" extrusionOk="0">
                <a:moveTo>
                  <a:pt x="0" y="0"/>
                </a:moveTo>
                <a:lnTo>
                  <a:pt x="37535" y="32"/>
                </a:lnTo>
                <a:cubicBezTo>
                  <a:pt x="857482" y="42746"/>
                  <a:pt x="2180070" y="1109820"/>
                  <a:pt x="3478874" y="1198586"/>
                </a:cubicBezTo>
                <a:cubicBezTo>
                  <a:pt x="5141346" y="1312206"/>
                  <a:pt x="7643709" y="780625"/>
                  <a:pt x="9453376" y="930766"/>
                </a:cubicBezTo>
                <a:cubicBezTo>
                  <a:pt x="10132002" y="987069"/>
                  <a:pt x="10925693" y="1038236"/>
                  <a:pt x="11676235" y="1127921"/>
                </a:cubicBezTo>
                <a:lnTo>
                  <a:pt x="12204973" y="1203321"/>
                </a:lnTo>
                <a:lnTo>
                  <a:pt x="12204973" y="3880337"/>
                </a:lnTo>
                <a:lnTo>
                  <a:pt x="0" y="3880337"/>
                </a:lnTo>
                <a:close/>
              </a:path>
            </a:pathLst>
          </a:custGeom>
          <a:solidFill>
            <a:srgbClr val="24AFBA"/>
          </a:solidFill>
          <a:ln>
            <a:noFill/>
          </a:ln>
        </p:spPr>
        <p:txBody>
          <a:bodyPr spcFirstLastPara="1" wrap="square" lIns="114291" tIns="57125" rIns="114291" bIns="57125" anchor="ctr" anchorCtr="0">
            <a:noAutofit/>
          </a:bodyPr>
          <a:lstStyle/>
          <a:p>
            <a:pPr algn="ctr" defTabSz="1523963">
              <a:buClr>
                <a:srgbClr val="000000"/>
              </a:buClr>
            </a:pPr>
            <a:endParaRPr sz="2334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76"/>
          <p:cNvSpPr/>
          <p:nvPr/>
        </p:nvSpPr>
        <p:spPr>
          <a:xfrm>
            <a:off x="2286000" y="2979438"/>
            <a:ext cx="4205274" cy="3136306"/>
          </a:xfrm>
          <a:prstGeom prst="roundRect">
            <a:avLst>
              <a:gd name="adj" fmla="val 5783"/>
            </a:avLst>
          </a:prstGeom>
          <a:solidFill>
            <a:srgbClr val="1D8C96"/>
          </a:solidFill>
          <a:ln>
            <a:noFill/>
          </a:ln>
        </p:spPr>
        <p:txBody>
          <a:bodyPr spcFirstLastPara="1" wrap="square" lIns="114291" tIns="57125" rIns="114291" bIns="57125" anchor="ctr" anchorCtr="0">
            <a:noAutofit/>
          </a:bodyPr>
          <a:lstStyle/>
          <a:p>
            <a:pPr algn="ctr" defTabSz="1523963">
              <a:buClr>
                <a:srgbClr val="000000"/>
              </a:buClr>
            </a:pPr>
            <a:endParaRPr sz="2334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76"/>
          <p:cNvSpPr/>
          <p:nvPr/>
        </p:nvSpPr>
        <p:spPr>
          <a:xfrm>
            <a:off x="7041364" y="2940262"/>
            <a:ext cx="4205274" cy="3136306"/>
          </a:xfrm>
          <a:prstGeom prst="roundRect">
            <a:avLst>
              <a:gd name="adj" fmla="val 5783"/>
            </a:avLst>
          </a:prstGeom>
          <a:solidFill>
            <a:srgbClr val="1D8C96"/>
          </a:solidFill>
          <a:ln>
            <a:noFill/>
          </a:ln>
        </p:spPr>
        <p:txBody>
          <a:bodyPr spcFirstLastPara="1" wrap="square" lIns="114291" tIns="57125" rIns="114291" bIns="57125" anchor="ctr" anchorCtr="0">
            <a:noAutofit/>
          </a:bodyPr>
          <a:lstStyle/>
          <a:p>
            <a:pPr algn="ctr" defTabSz="1523963">
              <a:buClr>
                <a:srgbClr val="000000"/>
              </a:buClr>
            </a:pPr>
            <a:endParaRPr sz="2334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76"/>
          <p:cNvSpPr/>
          <p:nvPr/>
        </p:nvSpPr>
        <p:spPr>
          <a:xfrm>
            <a:off x="11796726" y="2978744"/>
            <a:ext cx="4205274" cy="3136306"/>
          </a:xfrm>
          <a:prstGeom prst="roundRect">
            <a:avLst>
              <a:gd name="adj" fmla="val 5783"/>
            </a:avLst>
          </a:prstGeom>
          <a:solidFill>
            <a:srgbClr val="1D8C96"/>
          </a:solidFill>
          <a:ln>
            <a:noFill/>
          </a:ln>
        </p:spPr>
        <p:txBody>
          <a:bodyPr spcFirstLastPara="1" wrap="square" lIns="114291" tIns="57125" rIns="114291" bIns="57125" anchor="ctr" anchorCtr="0">
            <a:noAutofit/>
          </a:bodyPr>
          <a:lstStyle/>
          <a:p>
            <a:pPr algn="ctr" defTabSz="1523963">
              <a:buClr>
                <a:srgbClr val="000000"/>
              </a:buClr>
            </a:pPr>
            <a:endParaRPr sz="2334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76"/>
          <p:cNvSpPr txBox="1"/>
          <p:nvPr/>
        </p:nvSpPr>
        <p:spPr>
          <a:xfrm>
            <a:off x="3882007" y="399439"/>
            <a:ext cx="1008583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523963">
              <a:buClr>
                <a:srgbClr val="000000"/>
              </a:buClr>
            </a:pPr>
            <a:r>
              <a:rPr lang="en-US" sz="5400" dirty="0">
                <a:solidFill>
                  <a:srgbClr val="1D8C96"/>
                </a:solidFill>
                <a:latin typeface="Norwester"/>
              </a:rPr>
              <a:t>Data Source-Julia</a:t>
            </a:r>
            <a:endParaRPr sz="1834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508" name="Google Shape;508;p76"/>
          <p:cNvSpPr/>
          <p:nvPr/>
        </p:nvSpPr>
        <p:spPr>
          <a:xfrm>
            <a:off x="3701152" y="2656471"/>
            <a:ext cx="1653674" cy="1653674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635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114291" tIns="57125" rIns="114291" bIns="57125" anchor="ctr" anchorCtr="0">
            <a:noAutofit/>
          </a:bodyPr>
          <a:lstStyle/>
          <a:p>
            <a:pPr algn="ctr" defTabSz="1523963">
              <a:buClr>
                <a:srgbClr val="000000"/>
              </a:buClr>
            </a:pPr>
            <a:endParaRPr sz="2334" kern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1" name="Google Shape;511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4139912" y="3190921"/>
            <a:ext cx="776154" cy="58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2" name="Google Shape;512;p76"/>
          <p:cNvGrpSpPr/>
          <p:nvPr/>
        </p:nvGrpSpPr>
        <p:grpSpPr>
          <a:xfrm>
            <a:off x="12933177" y="2656471"/>
            <a:ext cx="1653674" cy="1653674"/>
            <a:chOff x="6341733" y="1647786"/>
            <a:chExt cx="914400" cy="914400"/>
          </a:xfrm>
        </p:grpSpPr>
        <p:sp>
          <p:nvSpPr>
            <p:cNvPr id="513" name="Google Shape;513;p76"/>
            <p:cNvSpPr/>
            <p:nvPr/>
          </p:nvSpPr>
          <p:spPr>
            <a:xfrm>
              <a:off x="6341733" y="1647786"/>
              <a:ext cx="914400" cy="91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27000" dist="63500" dir="5400000" algn="t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114291" tIns="57125" rIns="114291" bIns="57125" anchor="ctr" anchorCtr="0">
              <a:noAutofit/>
            </a:bodyPr>
            <a:lstStyle/>
            <a:p>
              <a:pPr algn="ctr" defTabSz="1523963">
                <a:buClr>
                  <a:srgbClr val="000000"/>
                </a:buClr>
              </a:pPr>
              <a:endParaRPr sz="2334" ker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514" name="Google Shape;514;p7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 flipH="1">
              <a:off x="6584346" y="1943311"/>
              <a:ext cx="429175" cy="323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5" name="Google Shape;515;p76"/>
          <p:cNvGrpSpPr/>
          <p:nvPr/>
        </p:nvGrpSpPr>
        <p:grpSpPr>
          <a:xfrm>
            <a:off x="8317164" y="2656471"/>
            <a:ext cx="1653674" cy="1653674"/>
            <a:chOff x="3962394" y="1647786"/>
            <a:chExt cx="914400" cy="914400"/>
          </a:xfrm>
        </p:grpSpPr>
        <p:sp>
          <p:nvSpPr>
            <p:cNvPr id="516" name="Google Shape;516;p76"/>
            <p:cNvSpPr/>
            <p:nvPr/>
          </p:nvSpPr>
          <p:spPr>
            <a:xfrm>
              <a:off x="3962394" y="1647786"/>
              <a:ext cx="914400" cy="91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27000" dist="63500" dir="5400000" algn="t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114291" tIns="57125" rIns="114291" bIns="57125" anchor="ctr" anchorCtr="0">
              <a:noAutofit/>
            </a:bodyPr>
            <a:lstStyle/>
            <a:p>
              <a:pPr algn="ctr" defTabSz="1523963">
                <a:buClr>
                  <a:srgbClr val="000000"/>
                </a:buClr>
              </a:pPr>
              <a:endParaRPr sz="2334" ker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517" name="Google Shape;517;p7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39594" y="1942986"/>
              <a:ext cx="360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8" name="Google Shape;518;p76"/>
          <p:cNvSpPr txBox="1"/>
          <p:nvPr/>
        </p:nvSpPr>
        <p:spPr>
          <a:xfrm>
            <a:off x="2714621" y="5177228"/>
            <a:ext cx="3626735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523963">
              <a:buClr>
                <a:srgbClr val="1E2860"/>
              </a:buClr>
              <a:buSzPts val="1400"/>
            </a:pPr>
            <a:r>
              <a:rPr lang="en" sz="2400" kern="0" dirty="0">
                <a:solidFill>
                  <a:schemeClr val="bg1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Sensors at </a:t>
            </a:r>
            <a:r>
              <a:rPr lang="en-GB" sz="2400" kern="0" dirty="0">
                <a:solidFill>
                  <a:schemeClr val="bg1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counting zone on the footpath </a:t>
            </a:r>
            <a:endParaRPr sz="2400" kern="0" dirty="0">
              <a:solidFill>
                <a:schemeClr val="bg1"/>
              </a:solidFill>
              <a:latin typeface="Arial" panose="020B0604020202020204" pitchFamily="34" charset="0"/>
              <a:ea typeface="Inter"/>
              <a:cs typeface="Arial" panose="020B0604020202020204" pitchFamily="34" charset="0"/>
              <a:sym typeface="Inter"/>
            </a:endParaRPr>
          </a:p>
        </p:txBody>
      </p:sp>
      <p:sp>
        <p:nvSpPr>
          <p:cNvPr id="519" name="Google Shape;519;p76"/>
          <p:cNvSpPr/>
          <p:nvPr/>
        </p:nvSpPr>
        <p:spPr>
          <a:xfrm>
            <a:off x="3809148" y="4549715"/>
            <a:ext cx="1437681" cy="432754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523963">
              <a:buClr>
                <a:srgbClr val="1E2860"/>
              </a:buClr>
              <a:buSzPts val="900"/>
            </a:pPr>
            <a:r>
              <a:rPr lang="en" sz="1500" b="1" kern="0">
                <a:solidFill>
                  <a:srgbClr val="1E2860"/>
                </a:solidFill>
                <a:latin typeface="Inter"/>
                <a:ea typeface="Inter"/>
                <a:cs typeface="Inter"/>
                <a:sym typeface="Inter"/>
              </a:rPr>
              <a:t>STEP 1</a:t>
            </a:r>
            <a:endParaRPr sz="1500" b="1" kern="0">
              <a:solidFill>
                <a:srgbClr val="1E286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0" name="Google Shape;520;p76"/>
          <p:cNvSpPr txBox="1"/>
          <p:nvPr/>
        </p:nvSpPr>
        <p:spPr>
          <a:xfrm>
            <a:off x="7330634" y="5177790"/>
            <a:ext cx="3626735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523963">
              <a:buClr>
                <a:srgbClr val="1E2860"/>
              </a:buClr>
              <a:buSzPts val="1400"/>
            </a:pPr>
            <a:r>
              <a:rPr lang="en-GB" sz="2334" kern="0" dirty="0">
                <a:solidFill>
                  <a:schemeClr val="bg1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data stored &amp; transferred to the central server </a:t>
            </a:r>
            <a:endParaRPr lang="en-AU" sz="2334" kern="0" dirty="0">
              <a:solidFill>
                <a:schemeClr val="bg1"/>
              </a:solidFill>
              <a:latin typeface="Arial" panose="020B0604020202020204" pitchFamily="34" charset="0"/>
              <a:ea typeface="Inter"/>
              <a:cs typeface="Arial" panose="020B0604020202020204" pitchFamily="34" charset="0"/>
              <a:sym typeface="Inter"/>
            </a:endParaRPr>
          </a:p>
        </p:txBody>
      </p:sp>
      <p:sp>
        <p:nvSpPr>
          <p:cNvPr id="521" name="Google Shape;521;p76"/>
          <p:cNvSpPr/>
          <p:nvPr/>
        </p:nvSpPr>
        <p:spPr>
          <a:xfrm>
            <a:off x="8425162" y="4562782"/>
            <a:ext cx="1437681" cy="432754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523963">
              <a:buClr>
                <a:srgbClr val="1E2860"/>
              </a:buClr>
              <a:buSzPts val="900"/>
            </a:pPr>
            <a:r>
              <a:rPr lang="en" sz="1500" b="1" kern="0">
                <a:solidFill>
                  <a:srgbClr val="1E2860"/>
                </a:solidFill>
                <a:latin typeface="Inter"/>
                <a:ea typeface="Inter"/>
                <a:cs typeface="Inter"/>
                <a:sym typeface="Inter"/>
              </a:rPr>
              <a:t>STEP 2</a:t>
            </a:r>
            <a:endParaRPr sz="1500" b="1" kern="0">
              <a:solidFill>
                <a:srgbClr val="1E286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2" name="Google Shape;522;p76"/>
          <p:cNvSpPr txBox="1"/>
          <p:nvPr/>
        </p:nvSpPr>
        <p:spPr>
          <a:xfrm>
            <a:off x="11946646" y="5177790"/>
            <a:ext cx="3626735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523963">
              <a:buClr>
                <a:srgbClr val="1E2860"/>
              </a:buClr>
              <a:buSzPts val="1400"/>
            </a:pPr>
            <a:r>
              <a:rPr lang="en-AU" sz="2334" kern="0" dirty="0">
                <a:solidFill>
                  <a:schemeClr val="bg1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data visualisation  in CBD area</a:t>
            </a:r>
          </a:p>
        </p:txBody>
      </p:sp>
      <p:sp>
        <p:nvSpPr>
          <p:cNvPr id="523" name="Google Shape;523;p76"/>
          <p:cNvSpPr/>
          <p:nvPr/>
        </p:nvSpPr>
        <p:spPr>
          <a:xfrm>
            <a:off x="13041176" y="4591050"/>
            <a:ext cx="1437681" cy="432754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523963">
              <a:buClr>
                <a:srgbClr val="1E2860"/>
              </a:buClr>
              <a:buSzPts val="900"/>
            </a:pPr>
            <a:r>
              <a:rPr lang="en" sz="1500" b="1" kern="0" dirty="0">
                <a:solidFill>
                  <a:srgbClr val="1E2860"/>
                </a:solidFill>
                <a:latin typeface="Inter"/>
                <a:ea typeface="Inter"/>
                <a:cs typeface="Inter"/>
                <a:sym typeface="Inter"/>
              </a:rPr>
              <a:t>STEP 3</a:t>
            </a:r>
            <a:endParaRPr sz="1500" b="1" kern="0" dirty="0">
              <a:solidFill>
                <a:srgbClr val="1E286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24" name="Google Shape;524;p76"/>
          <p:cNvGrpSpPr/>
          <p:nvPr/>
        </p:nvGrpSpPr>
        <p:grpSpPr>
          <a:xfrm>
            <a:off x="4191000" y="6668035"/>
            <a:ext cx="11382381" cy="590015"/>
            <a:chOff x="3443241" y="6139740"/>
            <a:chExt cx="9105904" cy="472012"/>
          </a:xfrm>
        </p:grpSpPr>
        <p:sp>
          <p:nvSpPr>
            <p:cNvPr id="525" name="Google Shape;525;p76">
              <a:hlinkClick r:id="rId6"/>
            </p:cNvPr>
            <p:cNvSpPr/>
            <p:nvPr/>
          </p:nvSpPr>
          <p:spPr>
            <a:xfrm>
              <a:off x="4438520" y="6238104"/>
              <a:ext cx="8110625" cy="294418"/>
            </a:xfrm>
            <a:prstGeom prst="roundRect">
              <a:avLst>
                <a:gd name="adj" fmla="val 50000"/>
              </a:avLst>
            </a:prstGeom>
            <a:solidFill>
              <a:srgbClr val="1D8C96"/>
            </a:solidFill>
            <a:ln>
              <a:noFill/>
            </a:ln>
            <a:effectLst>
              <a:outerShdw blurRad="127000" dist="63500" dir="5400000" algn="t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85709" tIns="42834" rIns="85709" bIns="42834" anchor="ctr" anchorCtr="0">
              <a:noAutofit/>
            </a:bodyPr>
            <a:lstStyle/>
            <a:p>
              <a:pPr algn="ctr" defTabSz="1523963">
                <a:buClr>
                  <a:srgbClr val="FFFFFF"/>
                </a:buClr>
                <a:buSzPts val="1100"/>
              </a:pPr>
              <a:r>
                <a:rPr lang="en-AU" sz="2334" kern="0" dirty="0">
                  <a:solidFill>
                    <a:srgbClr val="FFFFFF"/>
                  </a:solidFill>
                  <a:latin typeface="Arial" panose="020B0604020202020204" pitchFamily="34" charset="0"/>
                  <a:ea typeface="Inter"/>
                  <a:cs typeface="Arial" panose="020B0604020202020204" pitchFamily="34" charset="0"/>
                  <a:sym typeface="Inter"/>
                </a:rPr>
                <a:t>http://www.pedestrian.melbourne.vic.gov.au/#date=26-06-2022&amp;time=8</a:t>
              </a:r>
              <a:endParaRPr lang="en-AU" sz="1334" kern="0" dirty="0">
                <a:solidFill>
                  <a:srgbClr val="FFFFFF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endParaRPr>
            </a:p>
          </p:txBody>
        </p:sp>
        <p:sp>
          <p:nvSpPr>
            <p:cNvPr id="526" name="Google Shape;526;p76"/>
            <p:cNvSpPr txBox="1"/>
            <p:nvPr/>
          </p:nvSpPr>
          <p:spPr>
            <a:xfrm>
              <a:off x="7385116" y="6139740"/>
              <a:ext cx="3516300" cy="472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91" tIns="114291" rIns="114291" bIns="114291" anchor="t" anchorCtr="0">
              <a:spAutoFit/>
            </a:bodyPr>
            <a:lstStyle/>
            <a:p>
              <a:pPr defTabSz="1523963">
                <a:buClr>
                  <a:srgbClr val="FFFFFF"/>
                </a:buClr>
                <a:buSzPts val="1400"/>
              </a:pPr>
              <a:endParaRPr sz="2334" b="1" kern="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27" name="Google Shape;527;p76"/>
            <p:cNvSpPr txBox="1"/>
            <p:nvPr/>
          </p:nvSpPr>
          <p:spPr>
            <a:xfrm>
              <a:off x="3443241" y="6139740"/>
              <a:ext cx="958800" cy="430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91" tIns="114291" rIns="114291" bIns="114291" anchor="t" anchorCtr="0">
              <a:spAutoFit/>
            </a:bodyPr>
            <a:lstStyle/>
            <a:p>
              <a:pPr defTabSz="1523963">
                <a:buClr>
                  <a:srgbClr val="FFFFFF"/>
                </a:buClr>
                <a:buSzPts val="1400"/>
              </a:pPr>
              <a:r>
                <a:rPr lang="en" sz="2000" b="1" kern="0" dirty="0">
                  <a:solidFill>
                    <a:srgbClr val="FFFFFF"/>
                  </a:solidFill>
                  <a:latin typeface="Arial" panose="020B0604020202020204" pitchFamily="34" charset="0"/>
                  <a:ea typeface="Inter"/>
                  <a:cs typeface="Arial" panose="020B0604020202020204" pitchFamily="34" charset="0"/>
                  <a:sym typeface="Inter"/>
                </a:rPr>
                <a:t>GO TO</a:t>
              </a:r>
              <a:endParaRPr sz="2000" b="1" kern="0" dirty="0">
                <a:solidFill>
                  <a:srgbClr val="FFFFFF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endParaRPr>
            </a:p>
          </p:txBody>
        </p:sp>
      </p:grpSp>
      <p:grpSp>
        <p:nvGrpSpPr>
          <p:cNvPr id="528" name="Google Shape;528;p76"/>
          <p:cNvGrpSpPr/>
          <p:nvPr/>
        </p:nvGrpSpPr>
        <p:grpSpPr>
          <a:xfrm rot="10800000">
            <a:off x="1162050" y="7239753"/>
            <a:ext cx="3130061" cy="1527716"/>
            <a:chOff x="5470199" y="-196657"/>
            <a:chExt cx="6968218" cy="3401039"/>
          </a:xfrm>
        </p:grpSpPr>
        <p:sp>
          <p:nvSpPr>
            <p:cNvPr id="529" name="Google Shape;529;p76"/>
            <p:cNvSpPr/>
            <p:nvPr/>
          </p:nvSpPr>
          <p:spPr>
            <a:xfrm>
              <a:off x="5470199" y="1"/>
              <a:ext cx="6734882" cy="3204381"/>
            </a:xfrm>
            <a:custGeom>
              <a:avLst/>
              <a:gdLst/>
              <a:ahLst/>
              <a:cxnLst/>
              <a:rect l="l" t="t" r="r" b="b"/>
              <a:pathLst>
                <a:path w="6734882" h="3204381" extrusionOk="0">
                  <a:moveTo>
                    <a:pt x="9584" y="0"/>
                  </a:moveTo>
                  <a:lnTo>
                    <a:pt x="6734882" y="0"/>
                  </a:lnTo>
                  <a:lnTo>
                    <a:pt x="6734882" y="3204381"/>
                  </a:lnTo>
                  <a:lnTo>
                    <a:pt x="6698227" y="3203377"/>
                  </a:lnTo>
                  <a:cubicBezTo>
                    <a:pt x="6444465" y="3191828"/>
                    <a:pt x="6208086" y="3162935"/>
                    <a:pt x="6020761" y="3124200"/>
                  </a:cubicBezTo>
                  <a:cubicBezTo>
                    <a:pt x="5271461" y="2969260"/>
                    <a:pt x="4900621" y="2032000"/>
                    <a:pt x="4100521" y="1706880"/>
                  </a:cubicBezTo>
                  <a:cubicBezTo>
                    <a:pt x="3300421" y="1381760"/>
                    <a:pt x="1832301" y="1508760"/>
                    <a:pt x="1220161" y="1173480"/>
                  </a:cubicBezTo>
                  <a:cubicBezTo>
                    <a:pt x="761056" y="922020"/>
                    <a:pt x="-69524" y="393383"/>
                    <a:pt x="4652" y="11906"/>
                  </a:cubicBezTo>
                  <a:close/>
                </a:path>
              </a:pathLst>
            </a:custGeom>
            <a:solidFill>
              <a:schemeClr val="lt1">
                <a:alpha val="9803"/>
              </a:schemeClr>
            </a:solidFill>
            <a:ln>
              <a:noFill/>
            </a:ln>
          </p:spPr>
          <p:txBody>
            <a:bodyPr spcFirstLastPara="1" wrap="square" lIns="114291" tIns="57125" rIns="114291" bIns="57125" anchor="ctr" anchorCtr="0">
              <a:noAutofit/>
            </a:bodyPr>
            <a:lstStyle/>
            <a:p>
              <a:pPr algn="ctr" defTabSz="1523963">
                <a:buClr>
                  <a:srgbClr val="000000"/>
                </a:buClr>
              </a:pPr>
              <a:endParaRPr sz="2334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76"/>
            <p:cNvSpPr/>
            <p:nvPr/>
          </p:nvSpPr>
          <p:spPr>
            <a:xfrm>
              <a:off x="5703535" y="-196657"/>
              <a:ext cx="6734882" cy="3204381"/>
            </a:xfrm>
            <a:custGeom>
              <a:avLst/>
              <a:gdLst/>
              <a:ahLst/>
              <a:cxnLst/>
              <a:rect l="l" t="t" r="r" b="b"/>
              <a:pathLst>
                <a:path w="6734882" h="3204381" extrusionOk="0">
                  <a:moveTo>
                    <a:pt x="9584" y="0"/>
                  </a:moveTo>
                  <a:lnTo>
                    <a:pt x="6734882" y="0"/>
                  </a:lnTo>
                  <a:lnTo>
                    <a:pt x="6734882" y="3204381"/>
                  </a:lnTo>
                  <a:lnTo>
                    <a:pt x="6698227" y="3203377"/>
                  </a:lnTo>
                  <a:cubicBezTo>
                    <a:pt x="6444465" y="3191828"/>
                    <a:pt x="6208086" y="3162935"/>
                    <a:pt x="6020761" y="3124200"/>
                  </a:cubicBezTo>
                  <a:cubicBezTo>
                    <a:pt x="5271461" y="2969260"/>
                    <a:pt x="4900621" y="2032000"/>
                    <a:pt x="4100521" y="1706880"/>
                  </a:cubicBezTo>
                  <a:cubicBezTo>
                    <a:pt x="3300421" y="1381760"/>
                    <a:pt x="1832301" y="1508760"/>
                    <a:pt x="1220161" y="1173480"/>
                  </a:cubicBezTo>
                  <a:cubicBezTo>
                    <a:pt x="761056" y="922020"/>
                    <a:pt x="-69524" y="393383"/>
                    <a:pt x="4652" y="11906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14291" tIns="57125" rIns="114291" bIns="57125" anchor="ctr" anchorCtr="0">
              <a:noAutofit/>
            </a:bodyPr>
            <a:lstStyle/>
            <a:p>
              <a:pPr algn="ctr" defTabSz="1523963">
                <a:buClr>
                  <a:srgbClr val="000000"/>
                </a:buClr>
              </a:pPr>
              <a:endParaRPr sz="2334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663D10A6-73CC-BA93-6970-48F6F4DB6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200" y="1569519"/>
            <a:ext cx="4778594" cy="283503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D3453C1-C460-15E8-F63F-18BBC7707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1577555"/>
            <a:ext cx="4640443" cy="28269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45F7B82-8E9E-D6BE-41AA-B49241931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2400" y="1523448"/>
            <a:ext cx="4640443" cy="2883050"/>
          </a:xfrm>
          <a:prstGeom prst="rect">
            <a:avLst/>
          </a:prstGeom>
        </p:spPr>
      </p:pic>
      <p:sp>
        <p:nvSpPr>
          <p:cNvPr id="38" name="AutoShape 2">
            <a:extLst>
              <a:ext uri="{FF2B5EF4-FFF2-40B4-BE49-F238E27FC236}">
                <a16:creationId xmlns:a16="http://schemas.microsoft.com/office/drawing/2014/main" id="{8AA88359-D128-F208-A4EB-FA2F6525CBAF}"/>
              </a:ext>
            </a:extLst>
          </p:cNvPr>
          <p:cNvSpPr/>
          <p:nvPr/>
        </p:nvSpPr>
        <p:spPr>
          <a:xfrm rot="-798">
            <a:off x="1162055" y="8280761"/>
            <a:ext cx="15525740" cy="44981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A0E93BB4-BC24-7FD6-DEC4-3C1EEC53305E}"/>
              </a:ext>
            </a:extLst>
          </p:cNvPr>
          <p:cNvSpPr txBox="1"/>
          <p:nvPr/>
        </p:nvSpPr>
        <p:spPr>
          <a:xfrm>
            <a:off x="15091679" y="8081938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C20015BB-C897-2E39-B093-FECA979AFC34}"/>
              </a:ext>
            </a:extLst>
          </p:cNvPr>
          <p:cNvSpPr txBox="1"/>
          <p:nvPr/>
        </p:nvSpPr>
        <p:spPr>
          <a:xfrm>
            <a:off x="1295400" y="8005738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10024"/>
            <a:ext cx="18288000" cy="85725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1447800" y="465996"/>
            <a:ext cx="14997935" cy="881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Motivation– </a:t>
            </a:r>
            <a:r>
              <a:rPr lang="en-GB" sz="2400" dirty="0">
                <a:solidFill>
                  <a:srgbClr val="000000"/>
                </a:solidFill>
                <a:latin typeface="Norwester"/>
              </a:rPr>
              <a:t>The COVID-19 led recession is sharper and deeper than any other in living memory</a:t>
            </a:r>
            <a:endParaRPr lang="en-US" sz="2400" dirty="0">
              <a:solidFill>
                <a:srgbClr val="000000"/>
              </a:solidFill>
              <a:latin typeface="Norwester"/>
            </a:endParaRP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7D3B0D5C-0AEC-2DE8-4D7D-A2FE0D678439}"/>
              </a:ext>
            </a:extLst>
          </p:cNvPr>
          <p:cNvSpPr/>
          <p:nvPr/>
        </p:nvSpPr>
        <p:spPr>
          <a:xfrm>
            <a:off x="2514405" y="1584273"/>
            <a:ext cx="14173395" cy="5411256"/>
          </a:xfrm>
          <a:prstGeom prst="round1Rect">
            <a:avLst/>
          </a:prstGeom>
          <a:solidFill>
            <a:srgbClr val="1D8C96"/>
          </a:solidFill>
          <a:ln>
            <a:solidFill>
              <a:srgbClr val="1D8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AE75456A-AD8C-6E1A-5ADE-60FB264B9418}"/>
              </a:ext>
            </a:extLst>
          </p:cNvPr>
          <p:cNvSpPr/>
          <p:nvPr/>
        </p:nvSpPr>
        <p:spPr>
          <a:xfrm>
            <a:off x="9740129" y="1955060"/>
            <a:ext cx="6305552" cy="4360569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4F4931-A04B-024B-B431-129133C0CBA9}"/>
              </a:ext>
            </a:extLst>
          </p:cNvPr>
          <p:cNvSpPr txBox="1"/>
          <p:nvPr/>
        </p:nvSpPr>
        <p:spPr>
          <a:xfrm>
            <a:off x="10368711" y="3827921"/>
            <a:ext cx="4337889" cy="707886"/>
          </a:xfrm>
          <a:prstGeom prst="rect">
            <a:avLst/>
          </a:prstGeom>
          <a:noFill/>
          <a:ln>
            <a:solidFill>
              <a:srgbClr val="1D8C96"/>
            </a:solidFill>
          </a:ln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1D8C96"/>
                </a:solidFill>
              </a:rPr>
              <a:t>SCREENSHOT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AE76877-9E6A-8066-67D0-25787078E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02" y="2010851"/>
            <a:ext cx="6393007" cy="4360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C3C5AE-1E41-A433-2C54-E8745DBB1202}"/>
              </a:ext>
            </a:extLst>
          </p:cNvPr>
          <p:cNvSpPr/>
          <p:nvPr/>
        </p:nvSpPr>
        <p:spPr>
          <a:xfrm>
            <a:off x="11073526" y="3219867"/>
            <a:ext cx="3956889" cy="9917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Change the Y axis name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8FF51-5FA8-2018-0717-36DEFEC960D7}"/>
              </a:ext>
            </a:extLst>
          </p:cNvPr>
          <p:cNvSpPr txBox="1"/>
          <p:nvPr/>
        </p:nvSpPr>
        <p:spPr>
          <a:xfrm rot="10800000" flipH="1" flipV="1">
            <a:off x="2831017" y="3303314"/>
            <a:ext cx="62842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bg1"/>
                </a:solidFill>
              </a:rPr>
              <a:t>600 K pedestrians /</a:t>
            </a:r>
            <a:r>
              <a:rPr lang="en-GB" sz="2800" dirty="0" err="1">
                <a:solidFill>
                  <a:schemeClr val="bg1"/>
                </a:solidFill>
              </a:rPr>
              <a:t>mth</a:t>
            </a:r>
            <a:r>
              <a:rPr lang="en-GB" sz="2800" dirty="0">
                <a:solidFill>
                  <a:schemeClr val="bg1"/>
                </a:solidFill>
              </a:rPr>
              <a:t> (266 M) in 2019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bg1"/>
                </a:solidFill>
              </a:rPr>
              <a:t>April 2020, drop by 83% to 100 K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bg1"/>
                </a:solidFill>
              </a:rPr>
              <a:t>Recovery in 2022 is back up to 75%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10084-4F25-0B37-BF11-240280F4984B}"/>
              </a:ext>
            </a:extLst>
          </p:cNvPr>
          <p:cNvSpPr txBox="1"/>
          <p:nvPr/>
        </p:nvSpPr>
        <p:spPr>
          <a:xfrm>
            <a:off x="4267200" y="2202817"/>
            <a:ext cx="402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We are recovering !</a:t>
            </a:r>
            <a:endParaRPr lang="en-AU" sz="3200" dirty="0">
              <a:solidFill>
                <a:schemeClr val="bg1"/>
              </a:solidFill>
            </a:endParaRPr>
          </a:p>
        </p:txBody>
      </p:sp>
      <p:pic>
        <p:nvPicPr>
          <p:cNvPr id="22" name="Graphic 21" descr="Group of people with solid fill">
            <a:extLst>
              <a:ext uri="{FF2B5EF4-FFF2-40B4-BE49-F238E27FC236}">
                <a16:creationId xmlns:a16="http://schemas.microsoft.com/office/drawing/2014/main" id="{2C01D24B-4E45-1F9A-6B22-F3DC18F814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7881" y="19819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91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10024"/>
            <a:ext cx="18288000" cy="85725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371206" y="465996"/>
            <a:ext cx="11515993" cy="881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82 sensors – we choose the top ten</a:t>
            </a: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7D3B0D5C-0AEC-2DE8-4D7D-A2FE0D678439}"/>
              </a:ext>
            </a:extLst>
          </p:cNvPr>
          <p:cNvSpPr/>
          <p:nvPr/>
        </p:nvSpPr>
        <p:spPr>
          <a:xfrm>
            <a:off x="2514405" y="1584273"/>
            <a:ext cx="14173395" cy="5411256"/>
          </a:xfrm>
          <a:prstGeom prst="round1Rect">
            <a:avLst/>
          </a:prstGeom>
          <a:solidFill>
            <a:srgbClr val="1D8C96"/>
          </a:solidFill>
          <a:ln>
            <a:solidFill>
              <a:srgbClr val="1D8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AE75456A-AD8C-6E1A-5ADE-60FB264B9418}"/>
              </a:ext>
            </a:extLst>
          </p:cNvPr>
          <p:cNvSpPr/>
          <p:nvPr/>
        </p:nvSpPr>
        <p:spPr>
          <a:xfrm>
            <a:off x="9945108" y="1695449"/>
            <a:ext cx="6562036" cy="5234763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EF4B450B-4AE8-F05E-06EE-02C844D54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1653172"/>
            <a:ext cx="5772152" cy="53423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091E66-D4F7-8230-CE07-1939C7502CEB}"/>
              </a:ext>
            </a:extLst>
          </p:cNvPr>
          <p:cNvSpPr txBox="1"/>
          <p:nvPr/>
        </p:nvSpPr>
        <p:spPr>
          <a:xfrm rot="10800000" flipH="1" flipV="1">
            <a:off x="3164596" y="3303314"/>
            <a:ext cx="62842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bg1"/>
                </a:solidFill>
              </a:rPr>
              <a:t>Flinders St shows highest numbers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bg1"/>
                </a:solidFill>
              </a:rPr>
              <a:t>Southbank shows highest recovery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bg1"/>
                </a:solidFill>
              </a:rPr>
              <a:t>Spencer St shows lowest recovery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50AFE-5E17-B166-9B9E-809DFE11DA07}"/>
              </a:ext>
            </a:extLst>
          </p:cNvPr>
          <p:cNvSpPr txBox="1"/>
          <p:nvPr/>
        </p:nvSpPr>
        <p:spPr>
          <a:xfrm>
            <a:off x="4181792" y="2368187"/>
            <a:ext cx="5267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Recovery varies by location</a:t>
            </a:r>
            <a:endParaRPr lang="en-AU" sz="3200" dirty="0">
              <a:solidFill>
                <a:schemeClr val="bg1"/>
              </a:solidFill>
            </a:endParaRPr>
          </a:p>
        </p:txBody>
      </p:sp>
      <p:pic>
        <p:nvPicPr>
          <p:cNvPr id="10" name="Graphic 9" descr="Security camera with solid fill">
            <a:extLst>
              <a:ext uri="{FF2B5EF4-FFF2-40B4-BE49-F238E27FC236}">
                <a16:creationId xmlns:a16="http://schemas.microsoft.com/office/drawing/2014/main" id="{61E3CE61-EE59-7F6E-572D-7799749E23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88264" y="2152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81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B0BE5A20-534F-3E30-3329-3258A1F0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" t="15223" b="14578"/>
          <a:stretch>
            <a:fillRect/>
          </a:stretch>
        </p:blipFill>
        <p:spPr>
          <a:xfrm>
            <a:off x="-76200" y="19050"/>
            <a:ext cx="18288000" cy="857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ADD15-EF19-4140-88C7-FA18D3670B4A}"/>
              </a:ext>
            </a:extLst>
          </p:cNvPr>
          <p:cNvSpPr txBox="1"/>
          <p:nvPr/>
        </p:nvSpPr>
        <p:spPr>
          <a:xfrm>
            <a:off x="1225550" y="157138"/>
            <a:ext cx="16757650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1D8C96"/>
                </a:solidFill>
                <a:latin typeface="Norwester"/>
              </a:rPr>
              <a:t>Data Exploration</a:t>
            </a:r>
            <a:r>
              <a:rPr lang="en-US" sz="4400" dirty="0">
                <a:solidFill>
                  <a:srgbClr val="1D8C96"/>
                </a:solidFill>
                <a:latin typeface="Norwester"/>
              </a:rPr>
              <a:t>: </a:t>
            </a:r>
            <a:r>
              <a:rPr lang="en-US" sz="2400" dirty="0">
                <a:latin typeface="Norwester"/>
              </a:rPr>
              <a:t>city of </a:t>
            </a:r>
            <a:r>
              <a:rPr lang="en-US" sz="2400" dirty="0" err="1">
                <a:latin typeface="Norwester"/>
              </a:rPr>
              <a:t>melbourne</a:t>
            </a:r>
            <a:r>
              <a:rPr lang="en-US" sz="2400" dirty="0">
                <a:latin typeface="Norwester"/>
              </a:rPr>
              <a:t> </a:t>
            </a:r>
            <a:endParaRPr lang="en-US" sz="2400" dirty="0">
              <a:latin typeface="+mj-lt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BB3C1F1-DF07-4C8A-AEA1-38BF40813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417257"/>
              </p:ext>
            </p:extLst>
          </p:nvPr>
        </p:nvGraphicFramePr>
        <p:xfrm>
          <a:off x="1066802" y="857250"/>
          <a:ext cx="16001999" cy="575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242">
                  <a:extLst>
                    <a:ext uri="{9D8B030D-6E8A-4147-A177-3AD203B41FA5}">
                      <a16:colId xmlns:a16="http://schemas.microsoft.com/office/drawing/2014/main" val="2564411398"/>
                    </a:ext>
                  </a:extLst>
                </a:gridCol>
                <a:gridCol w="3537869">
                  <a:extLst>
                    <a:ext uri="{9D8B030D-6E8A-4147-A177-3AD203B41FA5}">
                      <a16:colId xmlns:a16="http://schemas.microsoft.com/office/drawing/2014/main" val="2851696159"/>
                    </a:ext>
                  </a:extLst>
                </a:gridCol>
                <a:gridCol w="3614779">
                  <a:extLst>
                    <a:ext uri="{9D8B030D-6E8A-4147-A177-3AD203B41FA5}">
                      <a16:colId xmlns:a16="http://schemas.microsoft.com/office/drawing/2014/main" val="1005280288"/>
                    </a:ext>
                  </a:extLst>
                </a:gridCol>
                <a:gridCol w="3845510">
                  <a:extLst>
                    <a:ext uri="{9D8B030D-6E8A-4147-A177-3AD203B41FA5}">
                      <a16:colId xmlns:a16="http://schemas.microsoft.com/office/drawing/2014/main" val="796509677"/>
                    </a:ext>
                  </a:extLst>
                </a:gridCol>
                <a:gridCol w="3768599">
                  <a:extLst>
                    <a:ext uri="{9D8B030D-6E8A-4147-A177-3AD203B41FA5}">
                      <a16:colId xmlns:a16="http://schemas.microsoft.com/office/drawing/2014/main" val="576146675"/>
                    </a:ext>
                  </a:extLst>
                </a:gridCol>
              </a:tblGrid>
              <a:tr h="803765">
                <a:tc>
                  <a:txBody>
                    <a:bodyPr/>
                    <a:lstStyle/>
                    <a:p>
                      <a:pPr algn="ctr"/>
                      <a:endParaRPr lang="en-US" sz="2300" dirty="0"/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RELEVENT DATA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CLEANING</a:t>
                      </a:r>
                    </a:p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EXPLORATION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85598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City of Melbourne API (Socrata)</a:t>
                      </a:r>
                    </a:p>
                    <a:p>
                      <a:pPr algn="ctr"/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Hourly foot traffic 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2019 - 2022 by location</a:t>
                      </a:r>
                    </a:p>
                    <a:p>
                      <a:pPr algn="ctr"/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 (object -&gt; float)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Drop </a:t>
                      </a:r>
                      <a:r>
                        <a:rPr lang="en-GB" sz="20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20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groupby</a:t>
                      </a: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location &amp; calculate mean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foot traffic by location </a:t>
                      </a:r>
                      <a:endParaRPr lang="en-AU" sz="2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6819"/>
                  </a:ext>
                </a:extLst>
              </a:tr>
              <a:tr h="66049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API - geocode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Identify latitude &amp; longitude for location 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loop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Location, </a:t>
                      </a:r>
                      <a:r>
                        <a:rPr lang="en-AU" sz="200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</a:t>
                      </a: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long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27347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Merge 1 &amp; 2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Sort 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Iloc</a:t>
                      </a: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top 10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 - </a:t>
                      </a:r>
                      <a:r>
                        <a:rPr lang="en-AU" sz="200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</a:t>
                      </a: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long,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Foot traffic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 map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123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API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 search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 all restaurant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 10 location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radius 100 m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looptop 10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Restaurant name&amp; address: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 - </a:t>
                      </a:r>
                      <a:r>
                        <a:rPr lang="en-AU" sz="200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</a:t>
                      </a: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long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Heatmap - marker for restaurant information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374459"/>
                  </a:ext>
                </a:extLst>
              </a:tr>
            </a:tbl>
          </a:graphicData>
        </a:graphic>
      </p:graphicFrame>
      <p:sp>
        <p:nvSpPr>
          <p:cNvPr id="31" name="AutoShape 2">
            <a:extLst>
              <a:ext uri="{FF2B5EF4-FFF2-40B4-BE49-F238E27FC236}">
                <a16:creationId xmlns:a16="http://schemas.microsoft.com/office/drawing/2014/main" id="{EF698415-8674-0CF0-71CC-E9296AC1FF0B}"/>
              </a:ext>
            </a:extLst>
          </p:cNvPr>
          <p:cNvSpPr/>
          <p:nvPr/>
        </p:nvSpPr>
        <p:spPr>
          <a:xfrm rot="-798">
            <a:off x="2381252" y="8475680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B55E3AD2-DE71-46BF-D1FE-100C924AA1D7}"/>
              </a:ext>
            </a:extLst>
          </p:cNvPr>
          <p:cNvSpPr txBox="1"/>
          <p:nvPr/>
        </p:nvSpPr>
        <p:spPr>
          <a:xfrm>
            <a:off x="2476500" y="8234338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45ED3A87-8C35-346E-65B8-F95EAA632372}"/>
              </a:ext>
            </a:extLst>
          </p:cNvPr>
          <p:cNvSpPr txBox="1"/>
          <p:nvPr/>
        </p:nvSpPr>
        <p:spPr>
          <a:xfrm>
            <a:off x="14710679" y="8248650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pic>
        <p:nvPicPr>
          <p:cNvPr id="41" name="Graphic 40" descr="Folder Search with solid fill">
            <a:extLst>
              <a:ext uri="{FF2B5EF4-FFF2-40B4-BE49-F238E27FC236}">
                <a16:creationId xmlns:a16="http://schemas.microsoft.com/office/drawing/2014/main" id="{75DECBD3-901A-3B95-92BB-780D81F46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200" y="857250"/>
            <a:ext cx="914400" cy="91440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A2C2A24-168B-1685-E3E6-0505D937964D}"/>
              </a:ext>
            </a:extLst>
          </p:cNvPr>
          <p:cNvSpPr/>
          <p:nvPr/>
        </p:nvSpPr>
        <p:spPr>
          <a:xfrm>
            <a:off x="16287752" y="476250"/>
            <a:ext cx="1466848" cy="1600200"/>
          </a:xfrm>
          <a:prstGeom prst="rightArrow">
            <a:avLst/>
          </a:prstGeom>
          <a:solidFill>
            <a:srgbClr val="1D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C653ED3-1094-424B-C803-EA012BB0B118}"/>
              </a:ext>
            </a:extLst>
          </p:cNvPr>
          <p:cNvSpPr/>
          <p:nvPr/>
        </p:nvSpPr>
        <p:spPr>
          <a:xfrm rot="5400000">
            <a:off x="1099519" y="6425230"/>
            <a:ext cx="1191859" cy="2247900"/>
          </a:xfrm>
          <a:prstGeom prst="rightArrow">
            <a:avLst/>
          </a:prstGeom>
          <a:solidFill>
            <a:srgbClr val="1D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C5B2CB-60F0-F554-CB72-DDACB7F65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773845"/>
              </p:ext>
            </p:extLst>
          </p:nvPr>
        </p:nvGraphicFramePr>
        <p:xfrm>
          <a:off x="1066802" y="6572250"/>
          <a:ext cx="16001999" cy="993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242">
                  <a:extLst>
                    <a:ext uri="{9D8B030D-6E8A-4147-A177-3AD203B41FA5}">
                      <a16:colId xmlns:a16="http://schemas.microsoft.com/office/drawing/2014/main" val="147607292"/>
                    </a:ext>
                  </a:extLst>
                </a:gridCol>
                <a:gridCol w="3537869">
                  <a:extLst>
                    <a:ext uri="{9D8B030D-6E8A-4147-A177-3AD203B41FA5}">
                      <a16:colId xmlns:a16="http://schemas.microsoft.com/office/drawing/2014/main" val="348374223"/>
                    </a:ext>
                  </a:extLst>
                </a:gridCol>
                <a:gridCol w="3614779">
                  <a:extLst>
                    <a:ext uri="{9D8B030D-6E8A-4147-A177-3AD203B41FA5}">
                      <a16:colId xmlns:a16="http://schemas.microsoft.com/office/drawing/2014/main" val="3377451237"/>
                    </a:ext>
                  </a:extLst>
                </a:gridCol>
                <a:gridCol w="3845510">
                  <a:extLst>
                    <a:ext uri="{9D8B030D-6E8A-4147-A177-3AD203B41FA5}">
                      <a16:colId xmlns:a16="http://schemas.microsoft.com/office/drawing/2014/main" val="424155753"/>
                    </a:ext>
                  </a:extLst>
                </a:gridCol>
                <a:gridCol w="3768599">
                  <a:extLst>
                    <a:ext uri="{9D8B030D-6E8A-4147-A177-3AD203B41FA5}">
                      <a16:colId xmlns:a16="http://schemas.microsoft.com/office/drawing/2014/main" val="2580399053"/>
                    </a:ext>
                  </a:extLst>
                </a:gridCol>
              </a:tblGrid>
              <a:tr h="993740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BOM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 analysis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2000" b="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catter</a:t>
                      </a: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Liner regression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45408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3608C9D-AFCF-7FC7-1ECC-FC6E5262B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892" y="1924050"/>
            <a:ext cx="766671" cy="776433"/>
          </a:xfrm>
          <a:prstGeom prst="rect">
            <a:avLst/>
          </a:prstGeom>
        </p:spPr>
      </p:pic>
      <p:pic>
        <p:nvPicPr>
          <p:cNvPr id="13" name="Picture 2" descr="Bureau of Meteorology | LinkedIn">
            <a:extLst>
              <a:ext uri="{FF2B5EF4-FFF2-40B4-BE49-F238E27FC236}">
                <a16:creationId xmlns:a16="http://schemas.microsoft.com/office/drawing/2014/main" id="{CDD99CB7-8864-EA1D-E89B-04A17C98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00" y="6648450"/>
            <a:ext cx="787100" cy="787100"/>
          </a:xfrm>
          <a:prstGeom prst="rect">
            <a:avLst/>
          </a:prstGeom>
          <a:noFill/>
          <a:ln>
            <a:solidFill>
              <a:srgbClr val="1D8C9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A4A3A7-3B6D-4110-1057-E35819F00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7668" y="3981450"/>
            <a:ext cx="766671" cy="72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7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-16476" y="0"/>
            <a:ext cx="18288000" cy="85725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-3810000" y="470466"/>
            <a:ext cx="18592800" cy="4035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                   Corner of Flinders La &amp; Swanston St (West)</a:t>
            </a:r>
            <a:r>
              <a:rPr lang="en-US" sz="4800" dirty="0">
                <a:solidFill>
                  <a:srgbClr val="1D8C96"/>
                </a:solidFill>
                <a:latin typeface="Norwester"/>
              </a:rPr>
              <a:t> </a:t>
            </a:r>
            <a:endParaRPr lang="en-US" sz="3600" dirty="0">
              <a:solidFill>
                <a:srgbClr val="1D8C96"/>
              </a:solidFill>
              <a:latin typeface="Norwester"/>
            </a:endParaRPr>
          </a:p>
          <a:p>
            <a:pPr algn="ctr">
              <a:lnSpc>
                <a:spcPts val="8249"/>
              </a:lnSpc>
            </a:pPr>
            <a:endParaRPr lang="en-US" sz="3600" dirty="0">
              <a:solidFill>
                <a:srgbClr val="1D8C96"/>
              </a:solidFill>
              <a:latin typeface="Norwester"/>
            </a:endParaRPr>
          </a:p>
          <a:p>
            <a:pPr algn="ctr">
              <a:lnSpc>
                <a:spcPts val="8249"/>
              </a:lnSpc>
            </a:pPr>
            <a:endParaRPr lang="en-US" sz="3600" dirty="0">
              <a:solidFill>
                <a:srgbClr val="1D8C96"/>
              </a:solidFill>
              <a:latin typeface="Norwester"/>
            </a:endParaRPr>
          </a:p>
          <a:p>
            <a:pPr algn="ctr">
              <a:lnSpc>
                <a:spcPts val="8249"/>
              </a:lnSpc>
            </a:pPr>
            <a:endParaRPr lang="en-US" sz="3600" dirty="0">
              <a:solidFill>
                <a:srgbClr val="1D8C96"/>
              </a:solidFill>
              <a:latin typeface="Norwester"/>
            </a:endParaRP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7D3B0D5C-0AEC-2DE8-4D7D-A2FE0D678439}"/>
              </a:ext>
            </a:extLst>
          </p:cNvPr>
          <p:cNvSpPr/>
          <p:nvPr/>
        </p:nvSpPr>
        <p:spPr>
          <a:xfrm>
            <a:off x="2514405" y="1922994"/>
            <a:ext cx="14173395" cy="5411256"/>
          </a:xfrm>
          <a:prstGeom prst="round1Rect">
            <a:avLst/>
          </a:prstGeom>
          <a:solidFill>
            <a:srgbClr val="1D8C96"/>
          </a:solidFill>
          <a:ln>
            <a:solidFill>
              <a:srgbClr val="1D8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23BE48A-FE92-9DCE-EF22-6DC0C2E6F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358" y="2305230"/>
            <a:ext cx="6791642" cy="472422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1E89D307-98A1-BC26-19BC-62918DFE76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3" b="4682"/>
          <a:stretch/>
        </p:blipFill>
        <p:spPr>
          <a:xfrm>
            <a:off x="2895600" y="2305230"/>
            <a:ext cx="6438179" cy="46865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295857E-F68B-5FCD-9E3B-62359E136F17}"/>
              </a:ext>
            </a:extLst>
          </p:cNvPr>
          <p:cNvSpPr/>
          <p:nvPr/>
        </p:nvSpPr>
        <p:spPr>
          <a:xfrm rot="5400000">
            <a:off x="7876642" y="4435519"/>
            <a:ext cx="660889" cy="5645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5E94171-E169-3FD1-FB50-FFA4771D6C7A}"/>
              </a:ext>
            </a:extLst>
          </p:cNvPr>
          <p:cNvSpPr txBox="1"/>
          <p:nvPr/>
        </p:nvSpPr>
        <p:spPr>
          <a:xfrm>
            <a:off x="2209800" y="1420027"/>
            <a:ext cx="16595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Norwester"/>
              </a:rPr>
              <a:t>2022 shows steady growth  month on month - decrease in may  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80164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10024"/>
            <a:ext cx="18288000" cy="85725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2133600" y="464207"/>
            <a:ext cx="15049500" cy="1932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Foot traffic across mealtimes by day of week &amp; avg daily foot traffic</a:t>
            </a:r>
          </a:p>
          <a:p>
            <a:pPr algn="ctr">
              <a:lnSpc>
                <a:spcPts val="8249"/>
              </a:lnSpc>
            </a:pPr>
            <a:endParaRPr lang="en-US" sz="3600" dirty="0">
              <a:solidFill>
                <a:srgbClr val="1D8C96"/>
              </a:solidFill>
              <a:latin typeface="Norwester"/>
            </a:endParaRP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7D3B0D5C-0AEC-2DE8-4D7D-A2FE0D678439}"/>
              </a:ext>
            </a:extLst>
          </p:cNvPr>
          <p:cNvSpPr/>
          <p:nvPr/>
        </p:nvSpPr>
        <p:spPr>
          <a:xfrm>
            <a:off x="2514405" y="1584273"/>
            <a:ext cx="14173395" cy="5411256"/>
          </a:xfrm>
          <a:prstGeom prst="round1Rect">
            <a:avLst/>
          </a:prstGeom>
          <a:solidFill>
            <a:srgbClr val="1D8C96"/>
          </a:solidFill>
          <a:ln>
            <a:solidFill>
              <a:srgbClr val="1D8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AE75456A-AD8C-6E1A-5ADE-60FB264B9418}"/>
              </a:ext>
            </a:extLst>
          </p:cNvPr>
          <p:cNvSpPr/>
          <p:nvPr/>
        </p:nvSpPr>
        <p:spPr>
          <a:xfrm>
            <a:off x="9742967" y="2019286"/>
            <a:ext cx="6305552" cy="4360569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D50C08-D819-5F7A-C34B-513A9DA37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900" y="2019286"/>
            <a:ext cx="6583947" cy="453377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D2AD729D-3CDC-4677-EF35-26D4B77D7EA7}"/>
              </a:ext>
            </a:extLst>
          </p:cNvPr>
          <p:cNvSpPr txBox="1"/>
          <p:nvPr/>
        </p:nvSpPr>
        <p:spPr>
          <a:xfrm>
            <a:off x="4029074" y="2315974"/>
            <a:ext cx="5267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Busier at the end of week</a:t>
            </a:r>
            <a:endParaRPr lang="en-AU" sz="3200" dirty="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6CF1D78-533F-5B4D-5F8E-D63EB1D18B96}"/>
              </a:ext>
            </a:extLst>
          </p:cNvPr>
          <p:cNvSpPr txBox="1"/>
          <p:nvPr/>
        </p:nvSpPr>
        <p:spPr>
          <a:xfrm rot="10800000" flipH="1" flipV="1">
            <a:off x="3047999" y="3219450"/>
            <a:ext cx="65839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bg1"/>
                </a:solidFill>
              </a:rPr>
              <a:t>Busiest time at lunch times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bg1"/>
                </a:solidFill>
              </a:rPr>
              <a:t>Dinner time busier at Friday&amp; Saturday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bg1"/>
                </a:solidFill>
              </a:rPr>
              <a:t>Foot traffic busier from Friday to Sunday</a:t>
            </a:r>
          </a:p>
          <a:p>
            <a:endParaRPr lang="en-GB" dirty="0"/>
          </a:p>
          <a:p>
            <a:endParaRPr lang="en-AU" dirty="0"/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D93B2986-066B-561E-FDA3-0D07838C4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124200" y="21615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2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B0BE5A20-534F-3E30-3329-3258A1F0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" t="15223" b="14578"/>
          <a:stretch>
            <a:fillRect/>
          </a:stretch>
        </p:blipFill>
        <p:spPr>
          <a:xfrm>
            <a:off x="-76200" y="19050"/>
            <a:ext cx="18288000" cy="857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ADD15-EF19-4140-88C7-FA18D3670B4A}"/>
              </a:ext>
            </a:extLst>
          </p:cNvPr>
          <p:cNvSpPr txBox="1"/>
          <p:nvPr/>
        </p:nvSpPr>
        <p:spPr>
          <a:xfrm>
            <a:off x="1073150" y="157138"/>
            <a:ext cx="1675765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1D8C96"/>
                </a:solidFill>
                <a:latin typeface="Norwester"/>
              </a:rPr>
              <a:t>Data Exploration: </a:t>
            </a:r>
            <a:r>
              <a:rPr lang="en-US" sz="2400" dirty="0">
                <a:latin typeface="Norwester"/>
              </a:rPr>
              <a:t>Google Geocode &amp; Place/Text </a:t>
            </a:r>
            <a:endParaRPr lang="en-US" sz="2400" dirty="0">
              <a:latin typeface="+mj-lt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BB3C1F1-DF07-4C8A-AEA1-38BF40813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186356"/>
              </p:ext>
            </p:extLst>
          </p:nvPr>
        </p:nvGraphicFramePr>
        <p:xfrm>
          <a:off x="1066802" y="857250"/>
          <a:ext cx="16001999" cy="605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242">
                  <a:extLst>
                    <a:ext uri="{9D8B030D-6E8A-4147-A177-3AD203B41FA5}">
                      <a16:colId xmlns:a16="http://schemas.microsoft.com/office/drawing/2014/main" val="2564411398"/>
                    </a:ext>
                  </a:extLst>
                </a:gridCol>
                <a:gridCol w="3537869">
                  <a:extLst>
                    <a:ext uri="{9D8B030D-6E8A-4147-A177-3AD203B41FA5}">
                      <a16:colId xmlns:a16="http://schemas.microsoft.com/office/drawing/2014/main" val="2851696159"/>
                    </a:ext>
                  </a:extLst>
                </a:gridCol>
                <a:gridCol w="3614779">
                  <a:extLst>
                    <a:ext uri="{9D8B030D-6E8A-4147-A177-3AD203B41FA5}">
                      <a16:colId xmlns:a16="http://schemas.microsoft.com/office/drawing/2014/main" val="1005280288"/>
                    </a:ext>
                  </a:extLst>
                </a:gridCol>
                <a:gridCol w="3845510">
                  <a:extLst>
                    <a:ext uri="{9D8B030D-6E8A-4147-A177-3AD203B41FA5}">
                      <a16:colId xmlns:a16="http://schemas.microsoft.com/office/drawing/2014/main" val="796509677"/>
                    </a:ext>
                  </a:extLst>
                </a:gridCol>
                <a:gridCol w="3768599">
                  <a:extLst>
                    <a:ext uri="{9D8B030D-6E8A-4147-A177-3AD203B41FA5}">
                      <a16:colId xmlns:a16="http://schemas.microsoft.com/office/drawing/2014/main" val="576146675"/>
                    </a:ext>
                  </a:extLst>
                </a:gridCol>
              </a:tblGrid>
              <a:tr h="803765">
                <a:tc>
                  <a:txBody>
                    <a:bodyPr/>
                    <a:lstStyle/>
                    <a:p>
                      <a:pPr algn="ctr"/>
                      <a:endParaRPr lang="en-US" sz="2300" dirty="0"/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RELEVENT DATA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CLEANING</a:t>
                      </a:r>
                    </a:p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EXPLORATION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85598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City of Melbourne API (Socrata)</a:t>
                      </a:r>
                    </a:p>
                    <a:p>
                      <a:pPr algn="ctr"/>
                      <a:endParaRPr lang="en-US" sz="2000" b="0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Hourly foot traffic 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2019 - 2022 by location</a:t>
                      </a:r>
                    </a:p>
                    <a:p>
                      <a:pPr algn="ctr"/>
                      <a:endParaRPr lang="en-US" sz="2000" b="0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 (object -&gt; float)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Drop </a:t>
                      </a:r>
                      <a:r>
                        <a:rPr lang="en-GB" sz="2000" b="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r>
                        <a:rPr lang="en-GB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groupby</a:t>
                      </a:r>
                      <a:r>
                        <a:rPr lang="en-GB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location &amp; calculate mean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foot traffic by location </a:t>
                      </a:r>
                      <a:endParaRPr lang="en-AU" sz="2000" b="0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2000" b="0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6819"/>
                  </a:ext>
                </a:extLst>
              </a:tr>
              <a:tr h="66049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API - geocode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Identify latitude &amp; longitude for location 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loop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Location, </a:t>
                      </a:r>
                      <a:r>
                        <a:rPr lang="en-AU" sz="20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</a:t>
                      </a:r>
                      <a:r>
                        <a:rPr lang="en-AU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long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27347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Merge 1 &amp; 2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Sort 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Iloc</a:t>
                      </a: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top 10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AU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 - </a:t>
                      </a:r>
                      <a:r>
                        <a:rPr lang="en-AU" sz="20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</a:t>
                      </a:r>
                      <a:r>
                        <a:rPr lang="en-AU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long,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Foot traffic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 map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123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API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 search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 all restaurant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 10 location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radius 100 m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looptop 10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Restaurant name&amp; address: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 - </a:t>
                      </a:r>
                      <a:r>
                        <a:rPr lang="en-AU" sz="20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</a:t>
                      </a:r>
                      <a:r>
                        <a:rPr lang="en-AU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long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Heatmap - marker for restaurant information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374459"/>
                  </a:ext>
                </a:extLst>
              </a:tr>
            </a:tbl>
          </a:graphicData>
        </a:graphic>
      </p:graphicFrame>
      <p:sp>
        <p:nvSpPr>
          <p:cNvPr id="31" name="AutoShape 2">
            <a:extLst>
              <a:ext uri="{FF2B5EF4-FFF2-40B4-BE49-F238E27FC236}">
                <a16:creationId xmlns:a16="http://schemas.microsoft.com/office/drawing/2014/main" id="{EF698415-8674-0CF0-71CC-E9296AC1FF0B}"/>
              </a:ext>
            </a:extLst>
          </p:cNvPr>
          <p:cNvSpPr/>
          <p:nvPr/>
        </p:nvSpPr>
        <p:spPr>
          <a:xfrm rot="-798">
            <a:off x="2381252" y="8475680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B55E3AD2-DE71-46BF-D1FE-100C924AA1D7}"/>
              </a:ext>
            </a:extLst>
          </p:cNvPr>
          <p:cNvSpPr txBox="1"/>
          <p:nvPr/>
        </p:nvSpPr>
        <p:spPr>
          <a:xfrm>
            <a:off x="2476500" y="8234338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45ED3A87-8C35-346E-65B8-F95EAA632372}"/>
              </a:ext>
            </a:extLst>
          </p:cNvPr>
          <p:cNvSpPr txBox="1"/>
          <p:nvPr/>
        </p:nvSpPr>
        <p:spPr>
          <a:xfrm>
            <a:off x="14710679" y="8248650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pic>
        <p:nvPicPr>
          <p:cNvPr id="41" name="Graphic 40" descr="Folder Search with solid fill">
            <a:extLst>
              <a:ext uri="{FF2B5EF4-FFF2-40B4-BE49-F238E27FC236}">
                <a16:creationId xmlns:a16="http://schemas.microsoft.com/office/drawing/2014/main" id="{75DECBD3-901A-3B95-92BB-780D81F46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200" y="857250"/>
            <a:ext cx="914400" cy="91440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A2C2A24-168B-1685-E3E6-0505D937964D}"/>
              </a:ext>
            </a:extLst>
          </p:cNvPr>
          <p:cNvSpPr/>
          <p:nvPr/>
        </p:nvSpPr>
        <p:spPr>
          <a:xfrm>
            <a:off x="16287752" y="476250"/>
            <a:ext cx="1466848" cy="1600200"/>
          </a:xfrm>
          <a:prstGeom prst="rightArrow">
            <a:avLst/>
          </a:prstGeom>
          <a:solidFill>
            <a:srgbClr val="1D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C653ED3-1094-424B-C803-EA012BB0B118}"/>
              </a:ext>
            </a:extLst>
          </p:cNvPr>
          <p:cNvSpPr/>
          <p:nvPr/>
        </p:nvSpPr>
        <p:spPr>
          <a:xfrm rot="5400000">
            <a:off x="1099519" y="6425230"/>
            <a:ext cx="1191859" cy="2247900"/>
          </a:xfrm>
          <a:prstGeom prst="rightArrow">
            <a:avLst/>
          </a:prstGeom>
          <a:solidFill>
            <a:srgbClr val="1D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C5B2CB-60F0-F554-CB72-DDACB7F65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95297"/>
              </p:ext>
            </p:extLst>
          </p:nvPr>
        </p:nvGraphicFramePr>
        <p:xfrm>
          <a:off x="1066802" y="6572250"/>
          <a:ext cx="16001999" cy="993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242">
                  <a:extLst>
                    <a:ext uri="{9D8B030D-6E8A-4147-A177-3AD203B41FA5}">
                      <a16:colId xmlns:a16="http://schemas.microsoft.com/office/drawing/2014/main" val="147607292"/>
                    </a:ext>
                  </a:extLst>
                </a:gridCol>
                <a:gridCol w="3537869">
                  <a:extLst>
                    <a:ext uri="{9D8B030D-6E8A-4147-A177-3AD203B41FA5}">
                      <a16:colId xmlns:a16="http://schemas.microsoft.com/office/drawing/2014/main" val="348374223"/>
                    </a:ext>
                  </a:extLst>
                </a:gridCol>
                <a:gridCol w="3614779">
                  <a:extLst>
                    <a:ext uri="{9D8B030D-6E8A-4147-A177-3AD203B41FA5}">
                      <a16:colId xmlns:a16="http://schemas.microsoft.com/office/drawing/2014/main" val="3377451237"/>
                    </a:ext>
                  </a:extLst>
                </a:gridCol>
                <a:gridCol w="3845510">
                  <a:extLst>
                    <a:ext uri="{9D8B030D-6E8A-4147-A177-3AD203B41FA5}">
                      <a16:colId xmlns:a16="http://schemas.microsoft.com/office/drawing/2014/main" val="424155753"/>
                    </a:ext>
                  </a:extLst>
                </a:gridCol>
                <a:gridCol w="3768599">
                  <a:extLst>
                    <a:ext uri="{9D8B030D-6E8A-4147-A177-3AD203B41FA5}">
                      <a16:colId xmlns:a16="http://schemas.microsoft.com/office/drawing/2014/main" val="2580399053"/>
                    </a:ext>
                  </a:extLst>
                </a:gridCol>
              </a:tblGrid>
              <a:tr h="993740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BOM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 analysis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2000" b="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catter</a:t>
                      </a: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Liner regression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45408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3608C9D-AFCF-7FC7-1ECC-FC6E5262B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892" y="1924050"/>
            <a:ext cx="766671" cy="776433"/>
          </a:xfrm>
          <a:prstGeom prst="rect">
            <a:avLst/>
          </a:prstGeom>
        </p:spPr>
      </p:pic>
      <p:pic>
        <p:nvPicPr>
          <p:cNvPr id="13" name="Picture 2" descr="Bureau of Meteorology | LinkedIn">
            <a:extLst>
              <a:ext uri="{FF2B5EF4-FFF2-40B4-BE49-F238E27FC236}">
                <a16:creationId xmlns:a16="http://schemas.microsoft.com/office/drawing/2014/main" id="{CDD99CB7-8864-EA1D-E89B-04A17C98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00" y="6648450"/>
            <a:ext cx="787100" cy="787100"/>
          </a:xfrm>
          <a:prstGeom prst="rect">
            <a:avLst/>
          </a:prstGeom>
          <a:noFill/>
          <a:ln>
            <a:solidFill>
              <a:srgbClr val="1D8C9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A4A3A7-3B6D-4110-1057-E35819F00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7668" y="3981450"/>
            <a:ext cx="766671" cy="72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3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20871</TotalTime>
  <Words>1709</Words>
  <Application>Microsoft Office PowerPoint</Application>
  <PresentationFormat>Custom</PresentationFormat>
  <Paragraphs>335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Helvetica</vt:lpstr>
      <vt:lpstr>Courier New</vt:lpstr>
      <vt:lpstr>Symbol</vt:lpstr>
      <vt:lpstr>Wingdings</vt:lpstr>
      <vt:lpstr>Norwester</vt:lpstr>
      <vt:lpstr>Arial</vt:lpstr>
      <vt:lpstr>Times New Roman</vt:lpstr>
      <vt:lpstr>Quicksand</vt:lpstr>
      <vt:lpstr>Inter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White and Green Simple Lined Textured Minimalist Antibiotic Medical Presentation</dc:title>
  <dc:creator>Kejia Liu</dc:creator>
  <cp:lastModifiedBy>Liu Kejia</cp:lastModifiedBy>
  <cp:revision>54</cp:revision>
  <dcterms:created xsi:type="dcterms:W3CDTF">2006-08-16T00:00:00Z</dcterms:created>
  <dcterms:modified xsi:type="dcterms:W3CDTF">2022-06-27T03:49:53Z</dcterms:modified>
  <dc:identifier>DAE6LNFMyEQ</dc:identifier>
</cp:coreProperties>
</file>